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Titillium Web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3DD2"/>
    <a:srgbClr val="1237BE"/>
    <a:srgbClr val="6060DA"/>
    <a:srgbClr val="5347F3"/>
    <a:srgbClr val="6C4EEC"/>
    <a:srgbClr val="A84DED"/>
    <a:srgbClr val="D24DED"/>
    <a:srgbClr val="E74FEB"/>
    <a:srgbClr val="E85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22" autoAdjust="0"/>
  </p:normalViewPr>
  <p:slideViewPr>
    <p:cSldViewPr>
      <p:cViewPr varScale="1">
        <p:scale>
          <a:sx n="42" d="100"/>
          <a:sy n="42" d="100"/>
        </p:scale>
        <p:origin x="796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ọc Ánh Trương" userId="8d5fe22377ddb913" providerId="LiveId" clId="{10F2288D-0D4B-4DD5-8BA3-23CA1DDAB546}"/>
    <pc:docChg chg="undo redo custSel delSld modSld">
      <pc:chgData name="Ngọc Ánh Trương" userId="8d5fe22377ddb913" providerId="LiveId" clId="{10F2288D-0D4B-4DD5-8BA3-23CA1DDAB546}" dt="2024-07-21T07:29:12.131" v="1263" actId="207"/>
      <pc:docMkLst>
        <pc:docMk/>
      </pc:docMkLst>
      <pc:sldChg chg="addSp delSp modSp">
        <pc:chgData name="Ngọc Ánh Trương" userId="8d5fe22377ddb913" providerId="LiveId" clId="{10F2288D-0D4B-4DD5-8BA3-23CA1DDAB546}" dt="2024-07-20T03:12:27.249" v="1232"/>
        <pc:sldMkLst>
          <pc:docMk/>
          <pc:sldMk cId="0" sldId="256"/>
        </pc:sldMkLst>
        <pc:spChg chg="add">
          <ac:chgData name="Ngọc Ánh Trương" userId="8d5fe22377ddb913" providerId="LiveId" clId="{10F2288D-0D4B-4DD5-8BA3-23CA1DDAB546}" dt="2024-07-20T03:10:37.565" v="1228"/>
          <ac:spMkLst>
            <pc:docMk/>
            <pc:sldMk cId="0" sldId="256"/>
            <ac:spMk id="6" creationId="{1B3313A7-85B0-4538-B5BB-DE5E71DE694F}"/>
          </ac:spMkLst>
        </pc:spChg>
        <pc:spChg chg="add mod">
          <ac:chgData name="Ngọc Ánh Trương" userId="8d5fe22377ddb913" providerId="LiveId" clId="{10F2288D-0D4B-4DD5-8BA3-23CA1DDAB546}" dt="2024-07-20T03:10:53.106" v="1231" actId="1076"/>
          <ac:spMkLst>
            <pc:docMk/>
            <pc:sldMk cId="0" sldId="256"/>
            <ac:spMk id="7" creationId="{86C9B827-2A99-4DE7-BAF4-1E04D6C859E0}"/>
          </ac:spMkLst>
        </pc:spChg>
        <pc:spChg chg="del">
          <ac:chgData name="Ngọc Ánh Trương" userId="8d5fe22377ddb913" providerId="LiveId" clId="{10F2288D-0D4B-4DD5-8BA3-23CA1DDAB546}" dt="2024-07-20T02:20:41.241" v="0" actId="478"/>
          <ac:spMkLst>
            <pc:docMk/>
            <pc:sldMk cId="0" sldId="256"/>
            <ac:spMk id="21" creationId="{00000000-0000-0000-0000-000000000000}"/>
          </ac:spMkLst>
        </pc:spChg>
        <pc:spChg chg="add">
          <ac:chgData name="Ngọc Ánh Trương" userId="8d5fe22377ddb913" providerId="LiveId" clId="{10F2288D-0D4B-4DD5-8BA3-23CA1DDAB546}" dt="2024-07-20T03:12:27.249" v="1232"/>
          <ac:spMkLst>
            <pc:docMk/>
            <pc:sldMk cId="0" sldId="256"/>
            <ac:spMk id="21" creationId="{79B77E92-5050-4056-B1D9-14740BFA5D0F}"/>
          </ac:spMkLst>
        </pc:spChg>
        <pc:grpChg chg="mod">
          <ac:chgData name="Ngọc Ánh Trương" userId="8d5fe22377ddb913" providerId="LiveId" clId="{10F2288D-0D4B-4DD5-8BA3-23CA1DDAB546}" dt="2024-07-20T03:10:53.106" v="1231" actId="1076"/>
          <ac:grpSpMkLst>
            <pc:docMk/>
            <pc:sldMk cId="0" sldId="256"/>
            <ac:grpSpMk id="8" creationId="{00000000-0000-0000-0000-000000000000}"/>
          </ac:grpSpMkLst>
        </pc:grpChg>
        <pc:grpChg chg="mod">
          <ac:chgData name="Ngọc Ánh Trương" userId="8d5fe22377ddb913" providerId="LiveId" clId="{10F2288D-0D4B-4DD5-8BA3-23CA1DDAB546}" dt="2024-07-20T03:10:53.106" v="1231" actId="1076"/>
          <ac:grpSpMkLst>
            <pc:docMk/>
            <pc:sldMk cId="0" sldId="256"/>
            <ac:grpSpMk id="9" creationId="{00000000-0000-0000-0000-000000000000}"/>
          </ac:grpSpMkLst>
        </pc:grpChg>
        <pc:graphicFrameChg chg="add del">
          <ac:chgData name="Ngọc Ánh Trương" userId="8d5fe22377ddb913" providerId="LiveId" clId="{10F2288D-0D4B-4DD5-8BA3-23CA1DDAB546}" dt="2024-07-20T02:33:52.084" v="93"/>
          <ac:graphicFrameMkLst>
            <pc:docMk/>
            <pc:sldMk cId="0" sldId="256"/>
            <ac:graphicFrameMk id="24" creationId="{8A096588-B463-44E1-86DA-1A26398DF82D}"/>
          </ac:graphicFrameMkLst>
        </pc:graphicFrameChg>
        <pc:picChg chg="del">
          <ac:chgData name="Ngọc Ánh Trương" userId="8d5fe22377ddb913" providerId="LiveId" clId="{10F2288D-0D4B-4DD5-8BA3-23CA1DDAB546}" dt="2024-07-20T03:10:28.427" v="1227" actId="478"/>
          <ac:picMkLst>
            <pc:docMk/>
            <pc:sldMk cId="0" sldId="256"/>
            <ac:picMk id="25" creationId="{E7F41DBA-75A4-47CF-A3F8-90F2044C8830}"/>
          </ac:picMkLst>
        </pc:picChg>
      </pc:sldChg>
      <pc:sldChg chg="modSp modTransition">
        <pc:chgData name="Ngọc Ánh Trương" userId="8d5fe22377ddb913" providerId="LiveId" clId="{10F2288D-0D4B-4DD5-8BA3-23CA1DDAB546}" dt="2024-07-21T07:29:12.131" v="1263" actId="207"/>
        <pc:sldMkLst>
          <pc:docMk/>
          <pc:sldMk cId="0" sldId="257"/>
        </pc:sldMkLst>
        <pc:spChg chg="mod">
          <ac:chgData name="Ngọc Ánh Trương" userId="8d5fe22377ddb913" providerId="LiveId" clId="{10F2288D-0D4B-4DD5-8BA3-23CA1DDAB546}" dt="2024-07-20T02:46:02.632" v="724" actId="1076"/>
          <ac:spMkLst>
            <pc:docMk/>
            <pc:sldMk cId="0" sldId="257"/>
            <ac:spMk id="8" creationId="{00000000-0000-0000-0000-000000000000}"/>
          </ac:spMkLst>
        </pc:spChg>
        <pc:graphicFrameChg chg="mod modGraphic">
          <ac:chgData name="Ngọc Ánh Trương" userId="8d5fe22377ddb913" providerId="LiveId" clId="{10F2288D-0D4B-4DD5-8BA3-23CA1DDAB546}" dt="2024-07-21T07:29:12.131" v="1263" actId="207"/>
          <ac:graphicFrameMkLst>
            <pc:docMk/>
            <pc:sldMk cId="0" sldId="257"/>
            <ac:graphicFrameMk id="7" creationId="{00000000-0000-0000-0000-000000000000}"/>
          </ac:graphicFrameMkLst>
        </pc:graphicFrameChg>
      </pc:sldChg>
      <pc:sldChg chg="addSp modTransition">
        <pc:chgData name="Ngọc Ánh Trương" userId="8d5fe22377ddb913" providerId="LiveId" clId="{10F2288D-0D4B-4DD5-8BA3-23CA1DDAB546}" dt="2024-07-20T03:17:44.961" v="1257"/>
        <pc:sldMkLst>
          <pc:docMk/>
          <pc:sldMk cId="0" sldId="258"/>
        </pc:sldMkLst>
        <pc:spChg chg="add">
          <ac:chgData name="Ngọc Ánh Trương" userId="8d5fe22377ddb913" providerId="LiveId" clId="{10F2288D-0D4B-4DD5-8BA3-23CA1DDAB546}" dt="2024-07-20T03:14:31.996" v="1242"/>
          <ac:spMkLst>
            <pc:docMk/>
            <pc:sldMk cId="0" sldId="258"/>
            <ac:spMk id="12" creationId="{F8524BB1-3BFF-4B73-A70B-EE05B63E74F4}"/>
          </ac:spMkLst>
        </pc:spChg>
      </pc:sldChg>
      <pc:sldChg chg="addSp modTransition">
        <pc:chgData name="Ngọc Ánh Trương" userId="8d5fe22377ddb913" providerId="LiveId" clId="{10F2288D-0D4B-4DD5-8BA3-23CA1DDAB546}" dt="2024-07-20T03:17:44.961" v="1257"/>
        <pc:sldMkLst>
          <pc:docMk/>
          <pc:sldMk cId="0" sldId="259"/>
        </pc:sldMkLst>
        <pc:spChg chg="add">
          <ac:chgData name="Ngọc Ánh Trương" userId="8d5fe22377ddb913" providerId="LiveId" clId="{10F2288D-0D4B-4DD5-8BA3-23CA1DDAB546}" dt="2024-07-20T03:14:28.171" v="1241"/>
          <ac:spMkLst>
            <pc:docMk/>
            <pc:sldMk cId="0" sldId="259"/>
            <ac:spMk id="11" creationId="{13EFE2F1-8471-4D28-A7FF-26DD29FFF9FD}"/>
          </ac:spMkLst>
        </pc:spChg>
      </pc:sldChg>
      <pc:sldChg chg="addSp modTransition">
        <pc:chgData name="Ngọc Ánh Trương" userId="8d5fe22377ddb913" providerId="LiveId" clId="{10F2288D-0D4B-4DD5-8BA3-23CA1DDAB546}" dt="2024-07-20T03:17:44.961" v="1257"/>
        <pc:sldMkLst>
          <pc:docMk/>
          <pc:sldMk cId="0" sldId="260"/>
        </pc:sldMkLst>
        <pc:spChg chg="add">
          <ac:chgData name="Ngọc Ánh Trương" userId="8d5fe22377ddb913" providerId="LiveId" clId="{10F2288D-0D4B-4DD5-8BA3-23CA1DDAB546}" dt="2024-07-20T03:14:26.972" v="1240"/>
          <ac:spMkLst>
            <pc:docMk/>
            <pc:sldMk cId="0" sldId="260"/>
            <ac:spMk id="11" creationId="{34A61765-591F-4DFD-BD32-B8B776C242B6}"/>
          </ac:spMkLst>
        </pc:spChg>
      </pc:sldChg>
      <pc:sldChg chg="addSp delSp modSp modTransition">
        <pc:chgData name="Ngọc Ánh Trương" userId="8d5fe22377ddb913" providerId="LiveId" clId="{10F2288D-0D4B-4DD5-8BA3-23CA1DDAB546}" dt="2024-07-20T03:17:44.961" v="1257"/>
        <pc:sldMkLst>
          <pc:docMk/>
          <pc:sldMk cId="0" sldId="261"/>
        </pc:sldMkLst>
        <pc:spChg chg="del">
          <ac:chgData name="Ngọc Ánh Trương" userId="8d5fe22377ddb913" providerId="LiveId" clId="{10F2288D-0D4B-4DD5-8BA3-23CA1DDAB546}" dt="2024-07-20T02:23:00.270" v="1" actId="478"/>
          <ac:spMkLst>
            <pc:docMk/>
            <pc:sldMk cId="0" sldId="261"/>
            <ac:spMk id="5" creationId="{00000000-0000-0000-0000-000000000000}"/>
          </ac:spMkLst>
        </pc:spChg>
        <pc:spChg chg="del">
          <ac:chgData name="Ngọc Ánh Trương" userId="8d5fe22377ddb913" providerId="LiveId" clId="{10F2288D-0D4B-4DD5-8BA3-23CA1DDAB546}" dt="2024-07-20T02:23:00.270" v="1" actId="478"/>
          <ac:spMkLst>
            <pc:docMk/>
            <pc:sldMk cId="0" sldId="261"/>
            <ac:spMk id="6" creationId="{00000000-0000-0000-0000-000000000000}"/>
          </ac:spMkLst>
        </pc:spChg>
        <pc:spChg chg="add">
          <ac:chgData name="Ngọc Ánh Trương" userId="8d5fe22377ddb913" providerId="LiveId" clId="{10F2288D-0D4B-4DD5-8BA3-23CA1DDAB546}" dt="2024-07-20T03:14:25.751" v="1239"/>
          <ac:spMkLst>
            <pc:docMk/>
            <pc:sldMk cId="0" sldId="261"/>
            <ac:spMk id="10" creationId="{4BBCA9FA-3DDA-4472-9707-FD0A35651B49}"/>
          </ac:spMkLst>
        </pc:spChg>
        <pc:spChg chg="del">
          <ac:chgData name="Ngọc Ánh Trương" userId="8d5fe22377ddb913" providerId="LiveId" clId="{10F2288D-0D4B-4DD5-8BA3-23CA1DDAB546}" dt="2024-07-20T02:23:00.270" v="1" actId="478"/>
          <ac:spMkLst>
            <pc:docMk/>
            <pc:sldMk cId="0" sldId="261"/>
            <ac:spMk id="30" creationId="{00000000-0000-0000-0000-000000000000}"/>
          </ac:spMkLst>
        </pc:spChg>
        <pc:spChg chg="add">
          <ac:chgData name="Ngọc Ánh Trương" userId="8d5fe22377ddb913" providerId="LiveId" clId="{10F2288D-0D4B-4DD5-8BA3-23CA1DDAB546}" dt="2024-07-20T02:23:16.249" v="3"/>
          <ac:spMkLst>
            <pc:docMk/>
            <pc:sldMk cId="0" sldId="261"/>
            <ac:spMk id="36" creationId="{4AE7EB09-4007-442F-9844-33512F71C54D}"/>
          </ac:spMkLst>
        </pc:spChg>
        <pc:spChg chg="add mod">
          <ac:chgData name="Ngọc Ánh Trương" userId="8d5fe22377ddb913" providerId="LiveId" clId="{10F2288D-0D4B-4DD5-8BA3-23CA1DDAB546}" dt="2024-07-20T02:23:49.666" v="54" actId="20577"/>
          <ac:spMkLst>
            <pc:docMk/>
            <pc:sldMk cId="0" sldId="261"/>
            <ac:spMk id="37" creationId="{222FAE28-F07B-4A27-B5FB-544FC2A01820}"/>
          </ac:spMkLst>
        </pc:spChg>
        <pc:spChg chg="add del">
          <ac:chgData name="Ngọc Ánh Trương" userId="8d5fe22377ddb913" providerId="LiveId" clId="{10F2288D-0D4B-4DD5-8BA3-23CA1DDAB546}" dt="2024-07-20T02:26:02.383" v="59"/>
          <ac:spMkLst>
            <pc:docMk/>
            <pc:sldMk cId="0" sldId="261"/>
            <ac:spMk id="45" creationId="{65EB08F0-D926-416B-A6F0-D8D69CE8251B}"/>
          </ac:spMkLst>
        </pc:spChg>
        <pc:spChg chg="add del">
          <ac:chgData name="Ngọc Ánh Trương" userId="8d5fe22377ddb913" providerId="LiveId" clId="{10F2288D-0D4B-4DD5-8BA3-23CA1DDAB546}" dt="2024-07-20T02:26:02.383" v="59"/>
          <ac:spMkLst>
            <pc:docMk/>
            <pc:sldMk cId="0" sldId="261"/>
            <ac:spMk id="46" creationId="{1B1974C8-66C4-4F6E-BC9C-125A16CE4B8A}"/>
          </ac:spMkLst>
        </pc:spChg>
        <pc:grpChg chg="del">
          <ac:chgData name="Ngọc Ánh Trương" userId="8d5fe22377ddb913" providerId="LiveId" clId="{10F2288D-0D4B-4DD5-8BA3-23CA1DDAB546}" dt="2024-07-20T02:23:00.270" v="1" actId="478"/>
          <ac:grpSpMkLst>
            <pc:docMk/>
            <pc:sldMk cId="0" sldId="261"/>
            <ac:grpSpMk id="2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23:03.621" v="2" actId="478"/>
          <ac:grpSpMkLst>
            <pc:docMk/>
            <pc:sldMk cId="0" sldId="261"/>
            <ac:grpSpMk id="7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23:00.270" v="1" actId="478"/>
          <ac:grpSpMkLst>
            <pc:docMk/>
            <pc:sldMk cId="0" sldId="261"/>
            <ac:grpSpMk id="12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23:00.270" v="1" actId="478"/>
          <ac:grpSpMkLst>
            <pc:docMk/>
            <pc:sldMk cId="0" sldId="261"/>
            <ac:grpSpMk id="14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23:00.270" v="1" actId="478"/>
          <ac:grpSpMkLst>
            <pc:docMk/>
            <pc:sldMk cId="0" sldId="261"/>
            <ac:grpSpMk id="16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23:00.270" v="1" actId="478"/>
          <ac:grpSpMkLst>
            <pc:docMk/>
            <pc:sldMk cId="0" sldId="261"/>
            <ac:grpSpMk id="18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23:00.270" v="1" actId="478"/>
          <ac:grpSpMkLst>
            <pc:docMk/>
            <pc:sldMk cId="0" sldId="261"/>
            <ac:grpSpMk id="20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23:00.270" v="1" actId="478"/>
          <ac:grpSpMkLst>
            <pc:docMk/>
            <pc:sldMk cId="0" sldId="261"/>
            <ac:grpSpMk id="22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23:00.270" v="1" actId="478"/>
          <ac:grpSpMkLst>
            <pc:docMk/>
            <pc:sldMk cId="0" sldId="261"/>
            <ac:grpSpMk id="24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23:00.270" v="1" actId="478"/>
          <ac:grpSpMkLst>
            <pc:docMk/>
            <pc:sldMk cId="0" sldId="261"/>
            <ac:grpSpMk id="27" creationId="{00000000-0000-0000-0000-000000000000}"/>
          </ac:grpSpMkLst>
        </pc:grpChg>
        <pc:grpChg chg="add">
          <ac:chgData name="Ngọc Ánh Trương" userId="8d5fe22377ddb913" providerId="LiveId" clId="{10F2288D-0D4B-4DD5-8BA3-23CA1DDAB546}" dt="2024-07-20T02:23:16.249" v="3"/>
          <ac:grpSpMkLst>
            <pc:docMk/>
            <pc:sldMk cId="0" sldId="261"/>
            <ac:grpSpMk id="31" creationId="{0004076A-5627-4850-895A-3FED74881264}"/>
          </ac:grpSpMkLst>
        </pc:grpChg>
        <pc:grpChg chg="add del mod">
          <ac:chgData name="Ngọc Ánh Trương" userId="8d5fe22377ddb913" providerId="LiveId" clId="{10F2288D-0D4B-4DD5-8BA3-23CA1DDAB546}" dt="2024-07-20T02:26:02.383" v="59"/>
          <ac:grpSpMkLst>
            <pc:docMk/>
            <pc:sldMk cId="0" sldId="261"/>
            <ac:grpSpMk id="40" creationId="{F1C079B9-232B-4795-AB5F-A82C5B06F3E9}"/>
          </ac:grpSpMkLst>
        </pc:grpChg>
        <pc:grpChg chg="mod">
          <ac:chgData name="Ngọc Ánh Trương" userId="8d5fe22377ddb913" providerId="LiveId" clId="{10F2288D-0D4B-4DD5-8BA3-23CA1DDAB546}" dt="2024-07-20T02:25:59.739" v="58"/>
          <ac:grpSpMkLst>
            <pc:docMk/>
            <pc:sldMk cId="0" sldId="261"/>
            <ac:grpSpMk id="41" creationId="{DE424129-398D-4A5F-92CE-BD349F8FF368}"/>
          </ac:grpSpMkLst>
        </pc:grpChg>
        <pc:graphicFrameChg chg="add del mod">
          <ac:chgData name="Ngọc Ánh Trương" userId="8d5fe22377ddb913" providerId="LiveId" clId="{10F2288D-0D4B-4DD5-8BA3-23CA1DDAB546}" dt="2024-07-20T02:26:07.269" v="60" actId="478"/>
          <ac:graphicFrameMkLst>
            <pc:docMk/>
            <pc:sldMk cId="0" sldId="261"/>
            <ac:graphicFrameMk id="38" creationId="{928ABA84-0EA3-4C78-8C6F-85F4A64E5896}"/>
          </ac:graphicFrameMkLst>
        </pc:graphicFrameChg>
        <pc:graphicFrameChg chg="add del mod modGraphic">
          <ac:chgData name="Ngọc Ánh Trương" userId="8d5fe22377ddb913" providerId="LiveId" clId="{10F2288D-0D4B-4DD5-8BA3-23CA1DDAB546}" dt="2024-07-20T02:33:49.206" v="91" actId="478"/>
          <ac:graphicFrameMkLst>
            <pc:docMk/>
            <pc:sldMk cId="0" sldId="261"/>
            <ac:graphicFrameMk id="47" creationId="{579BD7AE-C3DB-4688-9D91-162CC43759CF}"/>
          </ac:graphicFrameMkLst>
        </pc:graphicFrameChg>
        <pc:graphicFrameChg chg="add mod modGraphic">
          <ac:chgData name="Ngọc Ánh Trương" userId="8d5fe22377ddb913" providerId="LiveId" clId="{10F2288D-0D4B-4DD5-8BA3-23CA1DDAB546}" dt="2024-07-20T02:45:19.538" v="718" actId="1076"/>
          <ac:graphicFrameMkLst>
            <pc:docMk/>
            <pc:sldMk cId="0" sldId="261"/>
            <ac:graphicFrameMk id="48" creationId="{67419A78-5369-4ECA-AA03-D752068C35FC}"/>
          </ac:graphicFrameMkLst>
        </pc:graphicFrameChg>
      </pc:sldChg>
      <pc:sldChg chg="addSp delSp modSp modTransition">
        <pc:chgData name="Ngọc Ánh Trương" userId="8d5fe22377ddb913" providerId="LiveId" clId="{10F2288D-0D4B-4DD5-8BA3-23CA1DDAB546}" dt="2024-07-20T03:17:44.961" v="1257"/>
        <pc:sldMkLst>
          <pc:docMk/>
          <pc:sldMk cId="0" sldId="262"/>
        </pc:sldMkLst>
        <pc:spChg chg="del topLvl">
          <ac:chgData name="Ngọc Ánh Trương" userId="8d5fe22377ddb913" providerId="LiveId" clId="{10F2288D-0D4B-4DD5-8BA3-23CA1DDAB546}" dt="2024-07-20T02:45:36.451" v="721" actId="478"/>
          <ac:spMkLst>
            <pc:docMk/>
            <pc:sldMk cId="0" sldId="262"/>
            <ac:spMk id="3" creationId="{00000000-0000-0000-0000-000000000000}"/>
          </ac:spMkLst>
        </pc:spChg>
        <pc:spChg chg="topLvl">
          <ac:chgData name="Ngọc Ánh Trương" userId="8d5fe22377ddb913" providerId="LiveId" clId="{10F2288D-0D4B-4DD5-8BA3-23CA1DDAB546}" dt="2024-07-20T02:45:36.451" v="721" actId="478"/>
          <ac:spMkLst>
            <pc:docMk/>
            <pc:sldMk cId="0" sldId="262"/>
            <ac:spMk id="4" creationId="{00000000-0000-0000-0000-000000000000}"/>
          </ac:spMkLst>
        </pc:spChg>
        <pc:spChg chg="del">
          <ac:chgData name="Ngọc Ánh Trương" userId="8d5fe22377ddb913" providerId="LiveId" clId="{10F2288D-0D4B-4DD5-8BA3-23CA1DDAB546}" dt="2024-07-20T02:45:38.468" v="722" actId="478"/>
          <ac:spMkLst>
            <pc:docMk/>
            <pc:sldMk cId="0" sldId="262"/>
            <ac:spMk id="5" creationId="{00000000-0000-0000-0000-000000000000}"/>
          </ac:spMkLst>
        </pc:spChg>
        <pc:spChg chg="del">
          <ac:chgData name="Ngọc Ánh Trương" userId="8d5fe22377ddb913" providerId="LiveId" clId="{10F2288D-0D4B-4DD5-8BA3-23CA1DDAB546}" dt="2024-07-20T02:45:31.494" v="719" actId="478"/>
          <ac:spMkLst>
            <pc:docMk/>
            <pc:sldMk cId="0" sldId="262"/>
            <ac:spMk id="6" creationId="{00000000-0000-0000-0000-000000000000}"/>
          </ac:spMkLst>
        </pc:spChg>
        <pc:spChg chg="add">
          <ac:chgData name="Ngọc Ánh Trương" userId="8d5fe22377ddb913" providerId="LiveId" clId="{10F2288D-0D4B-4DD5-8BA3-23CA1DDAB546}" dt="2024-07-20T03:14:23.166" v="1238"/>
          <ac:spMkLst>
            <pc:docMk/>
            <pc:sldMk cId="0" sldId="262"/>
            <ac:spMk id="11" creationId="{4077AC40-9FB6-4A8C-9084-C2636D6199A3}"/>
          </ac:spMkLst>
        </pc:spChg>
        <pc:spChg chg="del">
          <ac:chgData name="Ngọc Ánh Trương" userId="8d5fe22377ddb913" providerId="LiveId" clId="{10F2288D-0D4B-4DD5-8BA3-23CA1DDAB546}" dt="2024-07-20T02:45:32.771" v="720" actId="478"/>
          <ac:spMkLst>
            <pc:docMk/>
            <pc:sldMk cId="0" sldId="262"/>
            <ac:spMk id="15" creationId="{00000000-0000-0000-0000-000000000000}"/>
          </ac:spMkLst>
        </pc:spChg>
        <pc:spChg chg="del">
          <ac:chgData name="Ngọc Ánh Trương" userId="8d5fe22377ddb913" providerId="LiveId" clId="{10F2288D-0D4B-4DD5-8BA3-23CA1DDAB546}" dt="2024-07-20T02:45:31.494" v="719" actId="478"/>
          <ac:spMkLst>
            <pc:docMk/>
            <pc:sldMk cId="0" sldId="262"/>
            <ac:spMk id="19" creationId="{00000000-0000-0000-0000-000000000000}"/>
          </ac:spMkLst>
        </pc:spChg>
        <pc:spChg chg="del">
          <ac:chgData name="Ngọc Ánh Trương" userId="8d5fe22377ddb913" providerId="LiveId" clId="{10F2288D-0D4B-4DD5-8BA3-23CA1DDAB546}" dt="2024-07-20T02:45:31.494" v="719" actId="478"/>
          <ac:spMkLst>
            <pc:docMk/>
            <pc:sldMk cId="0" sldId="262"/>
            <ac:spMk id="20" creationId="{00000000-0000-0000-0000-000000000000}"/>
          </ac:spMkLst>
        </pc:spChg>
        <pc:spChg chg="del">
          <ac:chgData name="Ngọc Ánh Trương" userId="8d5fe22377ddb913" providerId="LiveId" clId="{10F2288D-0D4B-4DD5-8BA3-23CA1DDAB546}" dt="2024-07-20T02:45:31.494" v="719" actId="478"/>
          <ac:spMkLst>
            <pc:docMk/>
            <pc:sldMk cId="0" sldId="262"/>
            <ac:spMk id="21" creationId="{00000000-0000-0000-0000-000000000000}"/>
          </ac:spMkLst>
        </pc:spChg>
        <pc:spChg chg="add">
          <ac:chgData name="Ngọc Ánh Trương" userId="8d5fe22377ddb913" providerId="LiveId" clId="{10F2288D-0D4B-4DD5-8BA3-23CA1DDAB546}" dt="2024-07-20T02:46:29.237" v="725"/>
          <ac:spMkLst>
            <pc:docMk/>
            <pc:sldMk cId="0" sldId="262"/>
            <ac:spMk id="27" creationId="{88B21B27-B1A4-425A-96D4-EF53D4E008ED}"/>
          </ac:spMkLst>
        </pc:spChg>
        <pc:spChg chg="add mod">
          <ac:chgData name="Ngọc Ánh Trương" userId="8d5fe22377ddb913" providerId="LiveId" clId="{10F2288D-0D4B-4DD5-8BA3-23CA1DDAB546}" dt="2024-07-20T02:46:44.495" v="783" actId="20577"/>
          <ac:spMkLst>
            <pc:docMk/>
            <pc:sldMk cId="0" sldId="262"/>
            <ac:spMk id="28" creationId="{266FE1E3-7819-45EE-844D-E43F153D00B3}"/>
          </ac:spMkLst>
        </pc:spChg>
        <pc:grpChg chg="del">
          <ac:chgData name="Ngọc Ánh Trương" userId="8d5fe22377ddb913" providerId="LiveId" clId="{10F2288D-0D4B-4DD5-8BA3-23CA1DDAB546}" dt="2024-07-20T02:45:36.451" v="721" actId="478"/>
          <ac:grpSpMkLst>
            <pc:docMk/>
            <pc:sldMk cId="0" sldId="262"/>
            <ac:grpSpMk id="2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45:31.494" v="719" actId="478"/>
          <ac:grpSpMkLst>
            <pc:docMk/>
            <pc:sldMk cId="0" sldId="262"/>
            <ac:grpSpMk id="7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45:31.494" v="719" actId="478"/>
          <ac:grpSpMkLst>
            <pc:docMk/>
            <pc:sldMk cId="0" sldId="262"/>
            <ac:grpSpMk id="9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45:31.494" v="719" actId="478"/>
          <ac:grpSpMkLst>
            <pc:docMk/>
            <pc:sldMk cId="0" sldId="262"/>
            <ac:grpSpMk id="11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45:31.494" v="719" actId="478"/>
          <ac:grpSpMkLst>
            <pc:docMk/>
            <pc:sldMk cId="0" sldId="262"/>
            <ac:grpSpMk id="13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45:31.494" v="719" actId="478"/>
          <ac:grpSpMkLst>
            <pc:docMk/>
            <pc:sldMk cId="0" sldId="262"/>
            <ac:grpSpMk id="16" creationId="{00000000-0000-0000-0000-000000000000}"/>
          </ac:grpSpMkLst>
        </pc:grpChg>
        <pc:grpChg chg="add">
          <ac:chgData name="Ngọc Ánh Trương" userId="8d5fe22377ddb913" providerId="LiveId" clId="{10F2288D-0D4B-4DD5-8BA3-23CA1DDAB546}" dt="2024-07-20T02:46:29.237" v="725"/>
          <ac:grpSpMkLst>
            <pc:docMk/>
            <pc:sldMk cId="0" sldId="262"/>
            <ac:grpSpMk id="22" creationId="{F3F0ACFE-7552-4C56-9293-B38548C6A78F}"/>
          </ac:grpSpMkLst>
        </pc:grpChg>
        <pc:picChg chg="add mod modCrop">
          <ac:chgData name="Ngọc Ánh Trương" userId="8d5fe22377ddb913" providerId="LiveId" clId="{10F2288D-0D4B-4DD5-8BA3-23CA1DDAB546}" dt="2024-07-20T02:51:10.334" v="797" actId="14100"/>
          <ac:picMkLst>
            <pc:docMk/>
            <pc:sldMk cId="0" sldId="262"/>
            <ac:picMk id="29" creationId="{2FFE2BCE-B447-4509-B40B-DC4EB1547DE3}"/>
          </ac:picMkLst>
        </pc:picChg>
      </pc:sldChg>
      <pc:sldChg chg="addSp delSp modSp modTransition">
        <pc:chgData name="Ngọc Ánh Trương" userId="8d5fe22377ddb913" providerId="LiveId" clId="{10F2288D-0D4B-4DD5-8BA3-23CA1DDAB546}" dt="2024-07-20T03:17:44.961" v="1257"/>
        <pc:sldMkLst>
          <pc:docMk/>
          <pc:sldMk cId="0" sldId="263"/>
        </pc:sldMkLst>
        <pc:spChg chg="del">
          <ac:chgData name="Ngọc Ánh Trương" userId="8d5fe22377ddb913" providerId="LiveId" clId="{10F2288D-0D4B-4DD5-8BA3-23CA1DDAB546}" dt="2024-07-20T02:51:44.274" v="798" actId="478"/>
          <ac:spMkLst>
            <pc:docMk/>
            <pc:sldMk cId="0" sldId="263"/>
            <ac:spMk id="2" creationId="{00000000-0000-0000-0000-000000000000}"/>
          </ac:spMkLst>
        </pc:spChg>
        <pc:spChg chg="del">
          <ac:chgData name="Ngọc Ánh Trương" userId="8d5fe22377ddb913" providerId="LiveId" clId="{10F2288D-0D4B-4DD5-8BA3-23CA1DDAB546}" dt="2024-07-20T02:51:44.274" v="798" actId="478"/>
          <ac:spMkLst>
            <pc:docMk/>
            <pc:sldMk cId="0" sldId="263"/>
            <ac:spMk id="3" creationId="{00000000-0000-0000-0000-000000000000}"/>
          </ac:spMkLst>
        </pc:spChg>
        <pc:spChg chg="del">
          <ac:chgData name="Ngọc Ánh Trương" userId="8d5fe22377ddb913" providerId="LiveId" clId="{10F2288D-0D4B-4DD5-8BA3-23CA1DDAB546}" dt="2024-07-20T02:51:44.274" v="798" actId="478"/>
          <ac:spMkLst>
            <pc:docMk/>
            <pc:sldMk cId="0" sldId="263"/>
            <ac:spMk id="4" creationId="{00000000-0000-0000-0000-000000000000}"/>
          </ac:spMkLst>
        </pc:spChg>
        <pc:spChg chg="del">
          <ac:chgData name="Ngọc Ánh Trương" userId="8d5fe22377ddb913" providerId="LiveId" clId="{10F2288D-0D4B-4DD5-8BA3-23CA1DDAB546}" dt="2024-07-20T02:51:44.274" v="798" actId="478"/>
          <ac:spMkLst>
            <pc:docMk/>
            <pc:sldMk cId="0" sldId="263"/>
            <ac:spMk id="8" creationId="{00000000-0000-0000-0000-000000000000}"/>
          </ac:spMkLst>
        </pc:spChg>
        <pc:spChg chg="add mod">
          <ac:chgData name="Ngọc Ánh Trương" userId="8d5fe22377ddb913" providerId="LiveId" clId="{10F2288D-0D4B-4DD5-8BA3-23CA1DDAB546}" dt="2024-07-20T03:14:15.081" v="1237" actId="1076"/>
          <ac:spMkLst>
            <pc:docMk/>
            <pc:sldMk cId="0" sldId="263"/>
            <ac:spMk id="11" creationId="{ED62281C-AA7F-4575-B860-68896BFB078C}"/>
          </ac:spMkLst>
        </pc:spChg>
        <pc:spChg chg="add">
          <ac:chgData name="Ngọc Ánh Trương" userId="8d5fe22377ddb913" providerId="LiveId" clId="{10F2288D-0D4B-4DD5-8BA3-23CA1DDAB546}" dt="2024-07-20T02:52:07.870" v="799"/>
          <ac:spMkLst>
            <pc:docMk/>
            <pc:sldMk cId="0" sldId="263"/>
            <ac:spMk id="35" creationId="{A82365C8-5AEE-438D-84A9-E0B0230668A6}"/>
          </ac:spMkLst>
        </pc:spChg>
        <pc:spChg chg="add mod">
          <ac:chgData name="Ngọc Ánh Trương" userId="8d5fe22377ddb913" providerId="LiveId" clId="{10F2288D-0D4B-4DD5-8BA3-23CA1DDAB546}" dt="2024-07-20T02:52:17.670" v="849" actId="20577"/>
          <ac:spMkLst>
            <pc:docMk/>
            <pc:sldMk cId="0" sldId="263"/>
            <ac:spMk id="36" creationId="{4D749B6A-BE60-4684-8DA2-9428344EFE6D}"/>
          </ac:spMkLst>
        </pc:spChg>
        <pc:spChg chg="add del mod">
          <ac:chgData name="Ngọc Ánh Trương" userId="8d5fe22377ddb913" providerId="LiveId" clId="{10F2288D-0D4B-4DD5-8BA3-23CA1DDAB546}" dt="2024-07-20T03:01:46.841" v="1210" actId="1076"/>
          <ac:spMkLst>
            <pc:docMk/>
            <pc:sldMk cId="0" sldId="263"/>
            <ac:spMk id="37" creationId="{675B660F-280E-4ED5-BA7C-F2D1A6824AA8}"/>
          </ac:spMkLst>
        </pc:spChg>
        <pc:grpChg chg="del">
          <ac:chgData name="Ngọc Ánh Trương" userId="8d5fe22377ddb913" providerId="LiveId" clId="{10F2288D-0D4B-4DD5-8BA3-23CA1DDAB546}" dt="2024-07-20T02:51:44.274" v="798" actId="478"/>
          <ac:grpSpMkLst>
            <pc:docMk/>
            <pc:sldMk cId="0" sldId="263"/>
            <ac:grpSpMk id="5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51:44.274" v="798" actId="478"/>
          <ac:grpSpMkLst>
            <pc:docMk/>
            <pc:sldMk cId="0" sldId="263"/>
            <ac:grpSpMk id="9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51:44.274" v="798" actId="478"/>
          <ac:grpSpMkLst>
            <pc:docMk/>
            <pc:sldMk cId="0" sldId="263"/>
            <ac:grpSpMk id="11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51:44.274" v="798" actId="478"/>
          <ac:grpSpMkLst>
            <pc:docMk/>
            <pc:sldMk cId="0" sldId="263"/>
            <ac:grpSpMk id="13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51:44.274" v="798" actId="478"/>
          <ac:grpSpMkLst>
            <pc:docMk/>
            <pc:sldMk cId="0" sldId="263"/>
            <ac:grpSpMk id="15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51:44.274" v="798" actId="478"/>
          <ac:grpSpMkLst>
            <pc:docMk/>
            <pc:sldMk cId="0" sldId="263"/>
            <ac:grpSpMk id="18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51:44.274" v="798" actId="478"/>
          <ac:grpSpMkLst>
            <pc:docMk/>
            <pc:sldMk cId="0" sldId="263"/>
            <ac:grpSpMk id="22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51:44.274" v="798" actId="478"/>
          <ac:grpSpMkLst>
            <pc:docMk/>
            <pc:sldMk cId="0" sldId="263"/>
            <ac:grpSpMk id="26" creationId="{00000000-0000-0000-0000-000000000000}"/>
          </ac:grpSpMkLst>
        </pc:grpChg>
        <pc:grpChg chg="add">
          <ac:chgData name="Ngọc Ánh Trương" userId="8d5fe22377ddb913" providerId="LiveId" clId="{10F2288D-0D4B-4DD5-8BA3-23CA1DDAB546}" dt="2024-07-20T02:52:07.870" v="799"/>
          <ac:grpSpMkLst>
            <pc:docMk/>
            <pc:sldMk cId="0" sldId="263"/>
            <ac:grpSpMk id="30" creationId="{8008F249-3E0E-45B7-A9BC-1B231E2DABE7}"/>
          </ac:grpSpMkLst>
        </pc:grpChg>
        <pc:picChg chg="add mod">
          <ac:chgData name="Ngọc Ánh Trương" userId="8d5fe22377ddb913" providerId="LiveId" clId="{10F2288D-0D4B-4DD5-8BA3-23CA1DDAB546}" dt="2024-07-20T03:04:14.509" v="1226" actId="1076"/>
          <ac:picMkLst>
            <pc:docMk/>
            <pc:sldMk cId="0" sldId="263"/>
            <ac:picMk id="39" creationId="{448C2250-86F4-44EF-9BE7-11B3B9FF3BF6}"/>
          </ac:picMkLst>
        </pc:picChg>
      </pc:sldChg>
      <pc:sldChg chg="del">
        <pc:chgData name="Ngọc Ánh Trương" userId="8d5fe22377ddb913" providerId="LiveId" clId="{10F2288D-0D4B-4DD5-8BA3-23CA1DDAB546}" dt="2024-07-20T03:02:32.475" v="1211" actId="47"/>
        <pc:sldMkLst>
          <pc:docMk/>
          <pc:sldMk cId="0" sldId="264"/>
        </pc:sldMkLst>
      </pc:sldChg>
      <pc:sldChg chg="del">
        <pc:chgData name="Ngọc Ánh Trương" userId="8d5fe22377ddb913" providerId="LiveId" clId="{10F2288D-0D4B-4DD5-8BA3-23CA1DDAB546}" dt="2024-07-20T03:02:33.341" v="1212" actId="47"/>
        <pc:sldMkLst>
          <pc:docMk/>
          <pc:sldMk cId="0" sldId="265"/>
        </pc:sldMkLst>
      </pc:sldChg>
      <pc:sldChg chg="del">
        <pc:chgData name="Ngọc Ánh Trương" userId="8d5fe22377ddb913" providerId="LiveId" clId="{10F2288D-0D4B-4DD5-8BA3-23CA1DDAB546}" dt="2024-07-20T03:02:33.675" v="1213" actId="47"/>
        <pc:sldMkLst>
          <pc:docMk/>
          <pc:sldMk cId="0" sldId="266"/>
        </pc:sldMkLst>
      </pc:sldChg>
      <pc:sldChg chg="del">
        <pc:chgData name="Ngọc Ánh Trương" userId="8d5fe22377ddb913" providerId="LiveId" clId="{10F2288D-0D4B-4DD5-8BA3-23CA1DDAB546}" dt="2024-07-20T03:02:33.865" v="1214" actId="47"/>
        <pc:sldMkLst>
          <pc:docMk/>
          <pc:sldMk cId="0" sldId="267"/>
        </pc:sldMkLst>
      </pc:sldChg>
      <pc:sldChg chg="del">
        <pc:chgData name="Ngọc Ánh Trương" userId="8d5fe22377ddb913" providerId="LiveId" clId="{10F2288D-0D4B-4DD5-8BA3-23CA1DDAB546}" dt="2024-07-20T03:02:34.387" v="1215" actId="47"/>
        <pc:sldMkLst>
          <pc:docMk/>
          <pc:sldMk cId="0" sldId="268"/>
        </pc:sldMkLst>
      </pc:sldChg>
      <pc:sldChg chg="del">
        <pc:chgData name="Ngọc Ánh Trương" userId="8d5fe22377ddb913" providerId="LiveId" clId="{10F2288D-0D4B-4DD5-8BA3-23CA1DDAB546}" dt="2024-07-20T03:02:34.865" v="1216" actId="47"/>
        <pc:sldMkLst>
          <pc:docMk/>
          <pc:sldMk cId="0" sldId="269"/>
        </pc:sldMkLst>
      </pc:sldChg>
      <pc:sldChg chg="del">
        <pc:chgData name="Ngọc Ánh Trương" userId="8d5fe22377ddb913" providerId="LiveId" clId="{10F2288D-0D4B-4DD5-8BA3-23CA1DDAB546}" dt="2024-07-20T03:02:35.444" v="1217" actId="47"/>
        <pc:sldMkLst>
          <pc:docMk/>
          <pc:sldMk cId="0" sldId="270"/>
        </pc:sldMkLst>
      </pc:sldChg>
      <pc:sldChg chg="del">
        <pc:chgData name="Ngọc Ánh Trương" userId="8d5fe22377ddb913" providerId="LiveId" clId="{10F2288D-0D4B-4DD5-8BA3-23CA1DDAB546}" dt="2024-07-20T03:02:35.970" v="1218" actId="47"/>
        <pc:sldMkLst>
          <pc:docMk/>
          <pc:sldMk cId="0" sldId="271"/>
        </pc:sldMkLst>
      </pc:sldChg>
      <pc:sldChg chg="del">
        <pc:chgData name="Ngọc Ánh Trương" userId="8d5fe22377ddb913" providerId="LiveId" clId="{10F2288D-0D4B-4DD5-8BA3-23CA1DDAB546}" dt="2024-07-20T03:02:36.317" v="1219" actId="47"/>
        <pc:sldMkLst>
          <pc:docMk/>
          <pc:sldMk cId="0" sldId="272"/>
        </pc:sldMkLst>
      </pc:sldChg>
      <pc:sldChg chg="del">
        <pc:chgData name="Ngọc Ánh Trương" userId="8d5fe22377ddb913" providerId="LiveId" clId="{10F2288D-0D4B-4DD5-8BA3-23CA1DDAB546}" dt="2024-07-20T03:02:36.740" v="1220" actId="47"/>
        <pc:sldMkLst>
          <pc:docMk/>
          <pc:sldMk cId="0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2.jpeg"/><Relationship Id="rId3" Type="http://schemas.openxmlformats.org/officeDocument/2006/relationships/image" Target="../media/image10.png"/><Relationship Id="rId7" Type="http://schemas.openxmlformats.org/officeDocument/2006/relationships/slide" Target="slide5.xml"/><Relationship Id="rId12" Type="http://schemas.openxmlformats.org/officeDocument/2006/relationships/image" Target="../media/image7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6.png"/><Relationship Id="rId5" Type="http://schemas.openxmlformats.org/officeDocument/2006/relationships/slide" Target="slide3.xml"/><Relationship Id="rId15" Type="http://schemas.openxmlformats.org/officeDocument/2006/relationships/image" Target="../media/image14.svg"/><Relationship Id="rId10" Type="http://schemas.openxmlformats.org/officeDocument/2006/relationships/slide" Target="slide8.xml"/><Relationship Id="rId4" Type="http://schemas.openxmlformats.org/officeDocument/2006/relationships/image" Target="../media/image11.svg"/><Relationship Id="rId9" Type="http://schemas.openxmlformats.org/officeDocument/2006/relationships/slide" Target="slide7.xml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5.sv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svg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svg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svg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svg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28543" y="3345139"/>
            <a:ext cx="10915398" cy="7462163"/>
            <a:chOff x="0" y="0"/>
            <a:chExt cx="14553864" cy="9949551"/>
          </a:xfrm>
        </p:grpSpPr>
        <p:sp>
          <p:nvSpPr>
            <p:cNvPr id="3" name="Freeform 3"/>
            <p:cNvSpPr/>
            <p:nvPr/>
          </p:nvSpPr>
          <p:spPr>
            <a:xfrm rot="5400000">
              <a:off x="4397026" y="-177127"/>
              <a:ext cx="7360488" cy="12112288"/>
            </a:xfrm>
            <a:custGeom>
              <a:avLst/>
              <a:gdLst/>
              <a:ahLst/>
              <a:cxnLst/>
              <a:rect l="l" t="t" r="r" b="b"/>
              <a:pathLst>
                <a:path w="7360488" h="12112288">
                  <a:moveTo>
                    <a:pt x="0" y="0"/>
                  </a:moveTo>
                  <a:lnTo>
                    <a:pt x="7360488" y="0"/>
                  </a:lnTo>
                  <a:lnTo>
                    <a:pt x="7360488" y="12112287"/>
                  </a:lnTo>
                  <a:lnTo>
                    <a:pt x="0" y="12112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921" r="-492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553864" cy="9949551"/>
            </a:xfrm>
            <a:custGeom>
              <a:avLst/>
              <a:gdLst/>
              <a:ahLst/>
              <a:cxnLst/>
              <a:rect l="l" t="t" r="r" b="b"/>
              <a:pathLst>
                <a:path w="14553864" h="9949551">
                  <a:moveTo>
                    <a:pt x="0" y="0"/>
                  </a:moveTo>
                  <a:lnTo>
                    <a:pt x="14553864" y="0"/>
                  </a:lnTo>
                  <a:lnTo>
                    <a:pt x="14553864" y="9949551"/>
                  </a:lnTo>
                  <a:lnTo>
                    <a:pt x="0" y="994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8287996" cy="10807302"/>
            <a:chOff x="0" y="0"/>
            <a:chExt cx="17733577" cy="11639675"/>
          </a:xfrm>
        </p:grpSpPr>
        <p:grpSp>
          <p:nvGrpSpPr>
            <p:cNvPr id="9" name="Group 9"/>
            <p:cNvGrpSpPr/>
            <p:nvPr/>
          </p:nvGrpSpPr>
          <p:grpSpPr>
            <a:xfrm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28119" cy="1629893"/>
              </a:xfrm>
              <a:custGeom>
                <a:avLst/>
                <a:gdLst/>
                <a:ahLst/>
                <a:cxnLst/>
                <a:rect l="l" t="t" r="r" b="b"/>
                <a:pathLst>
                  <a:path w="2828119" h="1629893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2828119" cy="1658468"/>
              </a:xfrm>
              <a:prstGeom prst="rect">
                <a:avLst/>
              </a:prstGeom>
            </p:spPr>
            <p:txBody>
              <a:bodyPr lIns="69762" tIns="69762" rIns="69762" bIns="69762" rtlCol="0" anchor="ctr"/>
              <a:lstStyle/>
              <a:p>
                <a:pPr algn="ctr">
                  <a:lnSpc>
                    <a:spcPts val="257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17733577" cy="11639675"/>
            </a:xfrm>
            <a:custGeom>
              <a:avLst/>
              <a:gdLst/>
              <a:ahLst/>
              <a:cxnLst/>
              <a:rect l="l" t="t" r="r" b="b"/>
              <a:pathLst>
                <a:path w="17733577" h="11639675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4224428" y="7124065"/>
            <a:ext cx="9588979" cy="1091217"/>
            <a:chOff x="0" y="-47625"/>
            <a:chExt cx="1836697" cy="2321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6697" cy="184525"/>
            </a:xfrm>
            <a:custGeom>
              <a:avLst/>
              <a:gdLst/>
              <a:ahLst/>
              <a:cxnLst/>
              <a:rect l="l" t="t" r="r" b="b"/>
              <a:pathLst>
                <a:path w="1836697" h="184525">
                  <a:moveTo>
                    <a:pt x="0" y="0"/>
                  </a:moveTo>
                  <a:lnTo>
                    <a:pt x="1836697" y="0"/>
                  </a:lnTo>
                  <a:lnTo>
                    <a:pt x="1836697" y="184525"/>
                  </a:lnTo>
                  <a:lnTo>
                    <a:pt x="0" y="184525"/>
                  </a:lnTo>
                  <a:close/>
                </a:path>
              </a:pathLst>
            </a:custGeom>
            <a:solidFill>
              <a:srgbClr val="FFB3D2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836697" cy="232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3600" dirty="0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Đ</a:t>
              </a:r>
              <a:r>
                <a:rPr lang="vi-VN" sz="3600" dirty="0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ư</a:t>
              </a:r>
              <a:r>
                <a:rPr lang="en-US" sz="3600" dirty="0" err="1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ợc</a:t>
              </a:r>
              <a:r>
                <a:rPr lang="en-US" sz="3600" dirty="0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 thực </a:t>
              </a:r>
              <a:r>
                <a:rPr lang="en-US" sz="3600" dirty="0" err="1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hiện</a:t>
              </a:r>
              <a:r>
                <a:rPr lang="en-US" sz="3600" dirty="0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 </a:t>
              </a:r>
              <a:r>
                <a:rPr lang="en-US" sz="3600" dirty="0" err="1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bởi</a:t>
              </a:r>
              <a:r>
                <a:rPr lang="en-US" sz="3600" dirty="0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 </a:t>
              </a:r>
              <a:r>
                <a:rPr lang="en-US" sz="3600" dirty="0" err="1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Việt</a:t>
              </a:r>
              <a:r>
                <a:rPr lang="en-US" sz="3600" dirty="0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 Quang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685800" y="26670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924369" y="3077817"/>
            <a:ext cx="14040037" cy="1298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8000" dirty="0" err="1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Sản</a:t>
            </a:r>
            <a:r>
              <a:rPr lang="en-US" sz="8000" dirty="0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 </a:t>
            </a:r>
            <a:r>
              <a:rPr lang="en-US" sz="8000" dirty="0" err="1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Phẩm</a:t>
            </a:r>
            <a:r>
              <a:rPr lang="en-US" sz="8000" dirty="0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 </a:t>
            </a:r>
            <a:r>
              <a:rPr lang="en-US" sz="8000" dirty="0" err="1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Cuối</a:t>
            </a:r>
            <a:r>
              <a:rPr lang="en-US" sz="8000" dirty="0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 </a:t>
            </a:r>
            <a:r>
              <a:rPr lang="en-US" sz="8000" dirty="0" err="1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Khóa</a:t>
            </a:r>
            <a:endParaRPr lang="en-US" sz="8000" dirty="0">
              <a:solidFill>
                <a:srgbClr val="0D0D0D"/>
              </a:solidFill>
              <a:latin typeface="Times New Roman" panose="02020603050405020304" pitchFamily="18" charset="0"/>
              <a:ea typeface="Titillium Web Bold"/>
              <a:cs typeface="Times New Roman" panose="02020603050405020304" pitchFamily="18" charset="0"/>
              <a:sym typeface="Titillium Web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791200" y="956202"/>
            <a:ext cx="597406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3200" dirty="0">
                <a:solidFill>
                  <a:srgbClr val="0D0D0D"/>
                </a:solidFill>
                <a:latin typeface="Times New Roman" panose="02020603050405020304" pitchFamily="18" charset="0"/>
                <a:ea typeface="Titillium Web"/>
                <a:cs typeface="Times New Roman" panose="02020603050405020304" pitchFamily="18" charset="0"/>
                <a:sym typeface="Titillium Web"/>
              </a:rPr>
              <a:t>Messenger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B3313A7-85B0-4538-B5BB-DE5E71DE6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6C9B827-2A99-4DE7-BAF4-1E04D6C85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Freeform 14">
            <a:hlinkClick r:id="rId9" action="ppaction://hlinksldjump"/>
            <a:extLst>
              <a:ext uri="{FF2B5EF4-FFF2-40B4-BE49-F238E27FC236}">
                <a16:creationId xmlns:a16="http://schemas.microsoft.com/office/drawing/2014/main" id="{79B77E92-5050-4056-B1D9-14740BFA5D0F}"/>
              </a:ext>
            </a:extLst>
          </p:cNvPr>
          <p:cNvSpPr/>
          <p:nvPr/>
        </p:nvSpPr>
        <p:spPr>
          <a:xfrm>
            <a:off x="8245601" y="4833269"/>
            <a:ext cx="1546634" cy="1546634"/>
          </a:xfrm>
          <a:custGeom>
            <a:avLst/>
            <a:gdLst/>
            <a:ahLst/>
            <a:cxnLst/>
            <a:rect l="l" t="t" r="r" b="b"/>
            <a:pathLst>
              <a:path w="1546634" h="1546634">
                <a:moveTo>
                  <a:pt x="0" y="0"/>
                </a:moveTo>
                <a:lnTo>
                  <a:pt x="1546634" y="0"/>
                </a:lnTo>
                <a:lnTo>
                  <a:pt x="1546634" y="1546634"/>
                </a:lnTo>
                <a:lnTo>
                  <a:pt x="0" y="15466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54" r="-135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551251"/>
            <a:chOff x="0" y="0"/>
            <a:chExt cx="4816593" cy="1451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45185"/>
            </a:xfrm>
            <a:custGeom>
              <a:avLst/>
              <a:gdLst/>
              <a:ahLst/>
              <a:cxnLst/>
              <a:rect l="l" t="t" r="r" b="b"/>
              <a:pathLst>
                <a:path w="4816592" h="145185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001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037902"/>
              </p:ext>
            </p:extLst>
          </p:nvPr>
        </p:nvGraphicFramePr>
        <p:xfrm>
          <a:off x="9336623" y="2107053"/>
          <a:ext cx="7615754" cy="6669864"/>
        </p:xfrm>
        <a:graphic>
          <a:graphicData uri="http://schemas.openxmlformats.org/drawingml/2006/table">
            <a:tbl>
              <a:tblPr/>
              <a:tblGrid>
                <a:gridCol w="1670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4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164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D0D0D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52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Giới</a:t>
                      </a: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thiệu</a:t>
                      </a: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về 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bản</a:t>
                      </a: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thân</a:t>
                      </a:r>
                      <a:endParaRPr lang="en-US" sz="3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164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D0D0D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4D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Ý t</a:t>
                      </a:r>
                      <a:r>
                        <a:rPr lang="vi-VN" sz="360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ư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ởng</a:t>
                      </a:r>
                      <a:endParaRPr lang="en-US" sz="3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164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D0D0D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4D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Lợi</a:t>
                      </a: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ích</a:t>
                      </a:r>
                      <a:endParaRPr lang="en-US" sz="3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164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D0D0D"/>
                          </a:solidFill>
                          <a:latin typeface="Titillium Web"/>
                          <a:sym typeface="Titillium Web"/>
                        </a:rPr>
                        <a:t>04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4E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8"/>
                        </a:lnSpc>
                        <a:defRPr/>
                      </a:pP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Quá</a:t>
                      </a: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trình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164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D0D0D"/>
                          </a:solidFill>
                          <a:latin typeface="Titillium Web"/>
                          <a:sym typeface="Titillium Web"/>
                        </a:rPr>
                        <a:t>05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7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8"/>
                        </a:lnSpc>
                        <a:defRPr/>
                      </a:pP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Hướng</a:t>
                      </a: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dẫn</a:t>
                      </a: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sử</a:t>
                      </a: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dụng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164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D0D0D"/>
                          </a:solidFill>
                          <a:latin typeface="Titillium Web"/>
                          <a:sym typeface="Titillium Web"/>
                        </a:rPr>
                        <a:t>06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3DD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8"/>
                        </a:lnSpc>
                        <a:defRPr/>
                      </a:pP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Cần 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cải</a:t>
                      </a: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thiện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685800" y="203295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4478079"/>
            <a:ext cx="8001000" cy="5808921"/>
          </a:xfrm>
          <a:custGeom>
            <a:avLst/>
            <a:gdLst/>
            <a:ahLst/>
            <a:cxnLst/>
            <a:rect l="l" t="t" r="r" b="b"/>
            <a:pathLst>
              <a:path w="8001000" h="5808921">
                <a:moveTo>
                  <a:pt x="0" y="0"/>
                </a:moveTo>
                <a:lnTo>
                  <a:pt x="8001000" y="0"/>
                </a:lnTo>
                <a:lnTo>
                  <a:pt x="8001000" y="5808921"/>
                </a:lnTo>
                <a:lnTo>
                  <a:pt x="0" y="580892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43344" b="-6326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3973484"/>
            <a:ext cx="8001000" cy="6313516"/>
          </a:xfrm>
          <a:custGeom>
            <a:avLst/>
            <a:gdLst/>
            <a:ahLst/>
            <a:cxnLst/>
            <a:rect l="l" t="t" r="r" b="b"/>
            <a:pathLst>
              <a:path w="8001000" h="6313516">
                <a:moveTo>
                  <a:pt x="0" y="0"/>
                </a:moveTo>
                <a:lnTo>
                  <a:pt x="8001000" y="0"/>
                </a:lnTo>
                <a:lnTo>
                  <a:pt x="8001000" y="6313516"/>
                </a:lnTo>
                <a:lnTo>
                  <a:pt x="0" y="63135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38876" y="1795642"/>
            <a:ext cx="5723248" cy="981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9600" dirty="0" err="1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Mục</a:t>
            </a:r>
            <a:r>
              <a:rPr lang="en-US" sz="9600" dirty="0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 </a:t>
            </a:r>
            <a:r>
              <a:rPr lang="en-US" sz="9600" dirty="0" err="1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lục</a:t>
            </a:r>
            <a:endParaRPr lang="en-US" sz="9600" u="none" dirty="0">
              <a:solidFill>
                <a:srgbClr val="0D0D0D"/>
              </a:solidFill>
              <a:latin typeface="Times New Roman" panose="02020603050405020304" pitchFamily="18" charset="0"/>
              <a:ea typeface="Titillium Web Bold"/>
              <a:cs typeface="Times New Roman" panose="02020603050405020304" pitchFamily="18" charset="0"/>
              <a:sym typeface="Titillium Web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8">
            <a:extLst>
              <a:ext uri="{FF2B5EF4-FFF2-40B4-BE49-F238E27FC236}">
                <a16:creationId xmlns:a16="http://schemas.microsoft.com/office/drawing/2014/main" id="{AA196AF7-240B-411A-B469-B48BD9F00868}"/>
              </a:ext>
            </a:extLst>
          </p:cNvPr>
          <p:cNvGrpSpPr/>
          <p:nvPr/>
        </p:nvGrpSpPr>
        <p:grpSpPr>
          <a:xfrm>
            <a:off x="0" y="0"/>
            <a:ext cx="18287996" cy="10807302"/>
            <a:chOff x="0" y="0"/>
            <a:chExt cx="17733577" cy="11639675"/>
          </a:xfrm>
        </p:grpSpPr>
        <p:grpSp>
          <p:nvGrpSpPr>
            <p:cNvPr id="33" name="Group 9">
              <a:extLst>
                <a:ext uri="{FF2B5EF4-FFF2-40B4-BE49-F238E27FC236}">
                  <a16:creationId xmlns:a16="http://schemas.microsoft.com/office/drawing/2014/main" id="{4D638ED8-A05C-4BEE-ABC3-E6792D6C13D2}"/>
                </a:ext>
              </a:extLst>
            </p:cNvPr>
            <p:cNvGrpSpPr/>
            <p:nvPr/>
          </p:nvGrpSpPr>
          <p:grpSpPr>
            <a:xfrm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C62FAC31-E12A-4271-9386-1A52DE4BFBB9}"/>
                  </a:ext>
                </a:extLst>
              </p:cNvPr>
              <p:cNvSpPr/>
              <p:nvPr/>
            </p:nvSpPr>
            <p:spPr>
              <a:xfrm>
                <a:off x="0" y="0"/>
                <a:ext cx="2828119" cy="1629893"/>
              </a:xfrm>
              <a:custGeom>
                <a:avLst/>
                <a:gdLst/>
                <a:ahLst/>
                <a:cxnLst/>
                <a:rect l="l" t="t" r="r" b="b"/>
                <a:pathLst>
                  <a:path w="2828119" h="1629893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36" name="TextBox 11">
                <a:extLst>
                  <a:ext uri="{FF2B5EF4-FFF2-40B4-BE49-F238E27FC236}">
                    <a16:creationId xmlns:a16="http://schemas.microsoft.com/office/drawing/2014/main" id="{DFDAEEB4-12B1-473B-84C6-30980D0C4E9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2828119" cy="1658468"/>
              </a:xfrm>
              <a:prstGeom prst="rect">
                <a:avLst/>
              </a:prstGeom>
            </p:spPr>
            <p:txBody>
              <a:bodyPr lIns="69762" tIns="69762" rIns="69762" bIns="69762" rtlCol="0" anchor="ctr"/>
              <a:lstStyle/>
              <a:p>
                <a:pPr algn="ctr">
                  <a:lnSpc>
                    <a:spcPts val="2579"/>
                  </a:lnSpc>
                </a:pPr>
                <a:endParaRPr/>
              </a:p>
            </p:txBody>
          </p:sp>
        </p:grp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62DAD792-3321-4D09-89CF-3D7708402365}"/>
                </a:ext>
              </a:extLst>
            </p:cNvPr>
            <p:cNvSpPr/>
            <p:nvPr/>
          </p:nvSpPr>
          <p:spPr>
            <a:xfrm>
              <a:off x="0" y="0"/>
              <a:ext cx="17733577" cy="11639675"/>
            </a:xfrm>
            <a:custGeom>
              <a:avLst/>
              <a:gdLst/>
              <a:ahLst/>
              <a:cxnLst/>
              <a:rect l="l" t="t" r="r" b="b"/>
              <a:pathLst>
                <a:path w="17733577" h="11639675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7" name="Freeform 20">
            <a:extLst>
              <a:ext uri="{FF2B5EF4-FFF2-40B4-BE49-F238E27FC236}">
                <a16:creationId xmlns:a16="http://schemas.microsoft.com/office/drawing/2014/main" id="{DC2C8C90-EF11-4A31-8285-D44AF7F9ABCF}"/>
              </a:ext>
            </a:extLst>
          </p:cNvPr>
          <p:cNvSpPr/>
          <p:nvPr/>
        </p:nvSpPr>
        <p:spPr>
          <a:xfrm>
            <a:off x="685800" y="26670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4D19EF-A569-4E12-8971-9A7F20EC51E5}"/>
              </a:ext>
            </a:extLst>
          </p:cNvPr>
          <p:cNvSpPr txBox="1"/>
          <p:nvPr/>
        </p:nvSpPr>
        <p:spPr>
          <a:xfrm>
            <a:off x="5334000" y="810571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về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6333535-02F6-4D9D-AB92-1E165B3B2B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84612"/>
            <a:ext cx="5009637" cy="374283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DD99F3F-C171-40F7-8AA5-8A05EBBB60C4}"/>
              </a:ext>
            </a:extLst>
          </p:cNvPr>
          <p:cNvSpPr txBox="1"/>
          <p:nvPr/>
        </p:nvSpPr>
        <p:spPr>
          <a:xfrm>
            <a:off x="6172200" y="6515100"/>
            <a:ext cx="5009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Quang</a:t>
            </a:r>
          </a:p>
          <a:p>
            <a:pPr algn="ctr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JSI03 –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MindX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web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làm: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EB31F89-E397-45E1-858C-498C8AEA27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972" y="8113968"/>
            <a:ext cx="1057423" cy="1057423"/>
          </a:xfrm>
          <a:prstGeom prst="rect">
            <a:avLst/>
          </a:prstGeom>
        </p:spPr>
      </p:pic>
      <p:sp>
        <p:nvSpPr>
          <p:cNvPr id="12" name="Freeform 7">
            <a:hlinkClick r:id="rId8" action="ppaction://hlinksldjump"/>
            <a:extLst>
              <a:ext uri="{FF2B5EF4-FFF2-40B4-BE49-F238E27FC236}">
                <a16:creationId xmlns:a16="http://schemas.microsoft.com/office/drawing/2014/main" id="{F8524BB1-3BFF-4B73-A70B-EE05B63E74F4}"/>
              </a:ext>
            </a:extLst>
          </p:cNvPr>
          <p:cNvSpPr/>
          <p:nvPr/>
        </p:nvSpPr>
        <p:spPr>
          <a:xfrm>
            <a:off x="413258" y="1008042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21717" h="309769">
                <a:moveTo>
                  <a:pt x="0" y="0"/>
                </a:moveTo>
                <a:lnTo>
                  <a:pt x="521717" y="0"/>
                </a:lnTo>
                <a:lnTo>
                  <a:pt x="521717" y="309769"/>
                </a:lnTo>
                <a:lnTo>
                  <a:pt x="0" y="3097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8">
            <a:extLst>
              <a:ext uri="{FF2B5EF4-FFF2-40B4-BE49-F238E27FC236}">
                <a16:creationId xmlns:a16="http://schemas.microsoft.com/office/drawing/2014/main" id="{BB631628-FF65-4D20-9E9A-26DB7F34ED97}"/>
              </a:ext>
            </a:extLst>
          </p:cNvPr>
          <p:cNvGrpSpPr/>
          <p:nvPr/>
        </p:nvGrpSpPr>
        <p:grpSpPr>
          <a:xfrm>
            <a:off x="0" y="0"/>
            <a:ext cx="18287996" cy="10807302"/>
            <a:chOff x="0" y="0"/>
            <a:chExt cx="17733577" cy="11639675"/>
          </a:xfrm>
        </p:grpSpPr>
        <p:grpSp>
          <p:nvGrpSpPr>
            <p:cNvPr id="38" name="Group 9">
              <a:extLst>
                <a:ext uri="{FF2B5EF4-FFF2-40B4-BE49-F238E27FC236}">
                  <a16:creationId xmlns:a16="http://schemas.microsoft.com/office/drawing/2014/main" id="{527F5B50-BE14-4307-BBB2-2158626434D8}"/>
                </a:ext>
              </a:extLst>
            </p:cNvPr>
            <p:cNvGrpSpPr/>
            <p:nvPr/>
          </p:nvGrpSpPr>
          <p:grpSpPr>
            <a:xfrm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id="40" name="Freeform 10">
                <a:extLst>
                  <a:ext uri="{FF2B5EF4-FFF2-40B4-BE49-F238E27FC236}">
                    <a16:creationId xmlns:a16="http://schemas.microsoft.com/office/drawing/2014/main" id="{9B62E7B5-2A34-445A-9699-AD6946E4FD3F}"/>
                  </a:ext>
                </a:extLst>
              </p:cNvPr>
              <p:cNvSpPr/>
              <p:nvPr/>
            </p:nvSpPr>
            <p:spPr>
              <a:xfrm>
                <a:off x="0" y="0"/>
                <a:ext cx="2828119" cy="1629893"/>
              </a:xfrm>
              <a:custGeom>
                <a:avLst/>
                <a:gdLst/>
                <a:ahLst/>
                <a:cxnLst/>
                <a:rect l="l" t="t" r="r" b="b"/>
                <a:pathLst>
                  <a:path w="2828119" h="1629893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41" name="TextBox 11">
                <a:extLst>
                  <a:ext uri="{FF2B5EF4-FFF2-40B4-BE49-F238E27FC236}">
                    <a16:creationId xmlns:a16="http://schemas.microsoft.com/office/drawing/2014/main" id="{31B33FF7-F212-40D4-A910-48053132FBF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2828119" cy="1658468"/>
              </a:xfrm>
              <a:prstGeom prst="rect">
                <a:avLst/>
              </a:prstGeom>
            </p:spPr>
            <p:txBody>
              <a:bodyPr lIns="69762" tIns="69762" rIns="69762" bIns="69762" rtlCol="0" anchor="ctr"/>
              <a:lstStyle/>
              <a:p>
                <a:pPr algn="ctr">
                  <a:lnSpc>
                    <a:spcPts val="2579"/>
                  </a:lnSpc>
                </a:pPr>
                <a:endParaRPr/>
              </a:p>
            </p:txBody>
          </p:sp>
        </p:grp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53B324B-D721-4FD8-BD96-142E7B8D877C}"/>
                </a:ext>
              </a:extLst>
            </p:cNvPr>
            <p:cNvSpPr/>
            <p:nvPr/>
          </p:nvSpPr>
          <p:spPr>
            <a:xfrm>
              <a:off x="0" y="0"/>
              <a:ext cx="17733577" cy="11639675"/>
            </a:xfrm>
            <a:custGeom>
              <a:avLst/>
              <a:gdLst/>
              <a:ahLst/>
              <a:cxnLst/>
              <a:rect l="l" t="t" r="r" b="b"/>
              <a:pathLst>
                <a:path w="17733577" h="11639675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2" name="Freeform 20">
            <a:extLst>
              <a:ext uri="{FF2B5EF4-FFF2-40B4-BE49-F238E27FC236}">
                <a16:creationId xmlns:a16="http://schemas.microsoft.com/office/drawing/2014/main" id="{405DCBF4-C7CE-45F7-B57C-A0F95F6C6FCA}"/>
              </a:ext>
            </a:extLst>
          </p:cNvPr>
          <p:cNvSpPr/>
          <p:nvPr/>
        </p:nvSpPr>
        <p:spPr>
          <a:xfrm>
            <a:off x="685800" y="26670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23C07C-9533-4DF4-BF15-82120512215F}"/>
              </a:ext>
            </a:extLst>
          </p:cNvPr>
          <p:cNvSpPr txBox="1"/>
          <p:nvPr/>
        </p:nvSpPr>
        <p:spPr>
          <a:xfrm>
            <a:off x="5334000" y="810571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t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ởng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820E98-E6EC-499B-83D5-1B456983BD2C}"/>
              </a:ext>
            </a:extLst>
          </p:cNvPr>
          <p:cNvSpPr txBox="1"/>
          <p:nvPr/>
        </p:nvSpPr>
        <p:spPr>
          <a:xfrm>
            <a:off x="1034541" y="2205917"/>
            <a:ext cx="8991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 err="1"/>
              <a:t>Sản</a:t>
            </a:r>
            <a:r>
              <a:rPr lang="en-US" sz="4800" dirty="0"/>
              <a:t> </a:t>
            </a:r>
            <a:r>
              <a:rPr lang="en-US" sz="4800" dirty="0" err="1"/>
              <a:t>phẩm</a:t>
            </a:r>
            <a:r>
              <a:rPr lang="en-US" sz="4800" dirty="0"/>
              <a:t> này đ</a:t>
            </a:r>
            <a:r>
              <a:rPr lang="vi-VN" sz="4800" dirty="0"/>
              <a:t>ư</a:t>
            </a:r>
            <a:r>
              <a:rPr lang="en-US" sz="4800" dirty="0" err="1"/>
              <a:t>ợc</a:t>
            </a:r>
            <a:r>
              <a:rPr lang="en-US" sz="4800" dirty="0"/>
              <a:t> </a:t>
            </a:r>
            <a:r>
              <a:rPr lang="en-US" sz="4800" dirty="0" err="1"/>
              <a:t>xây</a:t>
            </a:r>
            <a:r>
              <a:rPr lang="en-US" sz="4800" dirty="0"/>
              <a:t> </a:t>
            </a:r>
            <a:r>
              <a:rPr lang="en-US" sz="4800" dirty="0" err="1"/>
              <a:t>dựng</a:t>
            </a:r>
            <a:r>
              <a:rPr lang="en-US" sz="4800" dirty="0"/>
              <a:t> </a:t>
            </a:r>
            <a:r>
              <a:rPr lang="en-US" sz="4800" dirty="0" err="1"/>
              <a:t>dựa</a:t>
            </a:r>
            <a:r>
              <a:rPr lang="en-US" sz="4800" dirty="0"/>
              <a:t> trên </a:t>
            </a:r>
            <a:r>
              <a:rPr lang="en-US" sz="4800" dirty="0" err="1"/>
              <a:t>trang</a:t>
            </a:r>
            <a:r>
              <a:rPr lang="en-US" sz="4800" dirty="0"/>
              <a:t> Messenger.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 err="1"/>
              <a:t>Hiện</a:t>
            </a:r>
            <a:r>
              <a:rPr lang="en-US" sz="4800" dirty="0"/>
              <a:t> nay, </a:t>
            </a:r>
            <a:r>
              <a:rPr lang="en-US" sz="4800" dirty="0" err="1"/>
              <a:t>hầu</a:t>
            </a:r>
            <a:r>
              <a:rPr lang="en-US" sz="4800" dirty="0"/>
              <a:t> hết </a:t>
            </a:r>
            <a:r>
              <a:rPr lang="en-US" sz="4800" dirty="0" err="1"/>
              <a:t>các</a:t>
            </a:r>
            <a:r>
              <a:rPr lang="en-US" sz="4800" dirty="0"/>
              <a:t> bạn </a:t>
            </a:r>
            <a:r>
              <a:rPr lang="en-US" sz="4800" dirty="0" err="1"/>
              <a:t>trẻ</a:t>
            </a:r>
            <a:r>
              <a:rPr lang="en-US" sz="4800" dirty="0"/>
              <a:t> </a:t>
            </a:r>
            <a:r>
              <a:rPr lang="en-US" sz="4800" dirty="0" err="1"/>
              <a:t>đều</a:t>
            </a:r>
            <a:r>
              <a:rPr lang="en-US" sz="4800" dirty="0"/>
              <a:t> </a:t>
            </a:r>
            <a:r>
              <a:rPr lang="en-US" sz="4800" dirty="0" err="1"/>
              <a:t>đã</a:t>
            </a:r>
            <a:r>
              <a:rPr lang="en-US" sz="4800" dirty="0"/>
              <a:t> có điện thoại </a:t>
            </a:r>
            <a:r>
              <a:rPr lang="en-US" sz="4800" dirty="0" err="1"/>
              <a:t>của</a:t>
            </a:r>
            <a:r>
              <a:rPr lang="en-US" sz="4800" dirty="0"/>
              <a:t> </a:t>
            </a:r>
            <a:r>
              <a:rPr lang="en-US" sz="4800" dirty="0" err="1"/>
              <a:t>riêng</a:t>
            </a:r>
            <a:r>
              <a:rPr lang="en-US" sz="4800" dirty="0"/>
              <a:t> mình. </a:t>
            </a:r>
            <a:r>
              <a:rPr lang="en-US" sz="4800" dirty="0" err="1"/>
              <a:t>Vì</a:t>
            </a:r>
            <a:r>
              <a:rPr lang="en-US" sz="4800" dirty="0"/>
              <a:t> thế </a:t>
            </a:r>
            <a:r>
              <a:rPr lang="en-US" sz="4800" dirty="0" err="1"/>
              <a:t>hầu</a:t>
            </a:r>
            <a:r>
              <a:rPr lang="en-US" sz="4800" dirty="0"/>
              <a:t> hết </a:t>
            </a:r>
            <a:r>
              <a:rPr lang="en-US" sz="4800" dirty="0" err="1"/>
              <a:t>cách</a:t>
            </a:r>
            <a:r>
              <a:rPr lang="en-US" sz="4800" dirty="0"/>
              <a:t> </a:t>
            </a:r>
            <a:r>
              <a:rPr lang="en-US" sz="4800" dirty="0" err="1"/>
              <a:t>họ</a:t>
            </a:r>
            <a:r>
              <a:rPr lang="en-US" sz="4800" dirty="0"/>
              <a:t> </a:t>
            </a:r>
            <a:r>
              <a:rPr lang="en-US" sz="4800" dirty="0" err="1"/>
              <a:t>trò</a:t>
            </a:r>
            <a:r>
              <a:rPr lang="en-US" sz="4800" dirty="0"/>
              <a:t> </a:t>
            </a:r>
            <a:r>
              <a:rPr lang="en-US" sz="4800" dirty="0" err="1"/>
              <a:t>chuyện</a:t>
            </a:r>
            <a:r>
              <a:rPr lang="en-US" sz="4800" dirty="0"/>
              <a:t> với </a:t>
            </a:r>
            <a:r>
              <a:rPr lang="en-US" sz="4800" dirty="0" err="1"/>
              <a:t>nhau</a:t>
            </a:r>
            <a:r>
              <a:rPr lang="en-US" sz="4800" dirty="0"/>
              <a:t> là </a:t>
            </a:r>
            <a:r>
              <a:rPr lang="en-US" sz="4800" dirty="0" err="1"/>
              <a:t>thông</a:t>
            </a:r>
            <a:r>
              <a:rPr lang="en-US" sz="4800" dirty="0"/>
              <a:t> qua </a:t>
            </a:r>
            <a:r>
              <a:rPr lang="en-US" sz="4800" dirty="0" err="1"/>
              <a:t>những</a:t>
            </a:r>
            <a:r>
              <a:rPr lang="en-US" sz="4800" dirty="0"/>
              <a:t> </a:t>
            </a:r>
            <a:r>
              <a:rPr lang="en-US" sz="4800" dirty="0" err="1"/>
              <a:t>ứng</a:t>
            </a:r>
            <a:r>
              <a:rPr lang="en-US" sz="4800" dirty="0"/>
              <a:t> </a:t>
            </a:r>
            <a:r>
              <a:rPr lang="en-US" sz="4800" dirty="0" err="1"/>
              <a:t>dụng</a:t>
            </a:r>
            <a:r>
              <a:rPr lang="en-US" sz="4800" dirty="0"/>
              <a:t> </a:t>
            </a:r>
            <a:r>
              <a:rPr lang="en-US" sz="4800" dirty="0" err="1"/>
              <a:t>nhắn</a:t>
            </a:r>
            <a:r>
              <a:rPr lang="en-US" sz="4800" dirty="0"/>
              <a:t> tin trên </a:t>
            </a:r>
            <a:r>
              <a:rPr lang="en-US" sz="4800" dirty="0" err="1"/>
              <a:t>mạng</a:t>
            </a:r>
            <a:r>
              <a:rPr lang="en-US" sz="4800" dirty="0"/>
              <a:t>. Thế nên </a:t>
            </a:r>
            <a:r>
              <a:rPr lang="en-US" sz="4800" dirty="0" err="1"/>
              <a:t>em</a:t>
            </a:r>
            <a:r>
              <a:rPr lang="en-US" sz="4800" dirty="0"/>
              <a:t> </a:t>
            </a:r>
            <a:r>
              <a:rPr lang="en-US" sz="4800" dirty="0" err="1"/>
              <a:t>quyết</a:t>
            </a:r>
            <a:r>
              <a:rPr lang="en-US" sz="4800" dirty="0"/>
              <a:t> </a:t>
            </a:r>
            <a:r>
              <a:rPr lang="en-US" sz="4800" dirty="0" err="1"/>
              <a:t>định</a:t>
            </a:r>
            <a:r>
              <a:rPr lang="en-US" sz="4800" dirty="0"/>
              <a:t> làm </a:t>
            </a:r>
            <a:r>
              <a:rPr lang="en-US" sz="4800" dirty="0" err="1"/>
              <a:t>trang</a:t>
            </a:r>
            <a:r>
              <a:rPr lang="en-US" sz="4800" dirty="0"/>
              <a:t> web này.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64FB12F-29A7-4F37-A6F1-6B48E89957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96" y="1714316"/>
            <a:ext cx="8649145" cy="9119069"/>
          </a:xfrm>
          <a:prstGeom prst="rect">
            <a:avLst/>
          </a:prstGeom>
        </p:spPr>
      </p:pic>
      <p:sp>
        <p:nvSpPr>
          <p:cNvPr id="11" name="Freeform 7">
            <a:hlinkClick r:id="rId7" action="ppaction://hlinksldjump"/>
            <a:extLst>
              <a:ext uri="{FF2B5EF4-FFF2-40B4-BE49-F238E27FC236}">
                <a16:creationId xmlns:a16="http://schemas.microsoft.com/office/drawing/2014/main" id="{13EFE2F1-8471-4D28-A7FF-26DD29FFF9FD}"/>
              </a:ext>
            </a:extLst>
          </p:cNvPr>
          <p:cNvSpPr/>
          <p:nvPr/>
        </p:nvSpPr>
        <p:spPr>
          <a:xfrm>
            <a:off x="413258" y="1008042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21717" h="309769">
                <a:moveTo>
                  <a:pt x="0" y="0"/>
                </a:moveTo>
                <a:lnTo>
                  <a:pt x="521717" y="0"/>
                </a:lnTo>
                <a:lnTo>
                  <a:pt x="521717" y="309769"/>
                </a:lnTo>
                <a:lnTo>
                  <a:pt x="0" y="3097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8">
            <a:extLst>
              <a:ext uri="{FF2B5EF4-FFF2-40B4-BE49-F238E27FC236}">
                <a16:creationId xmlns:a16="http://schemas.microsoft.com/office/drawing/2014/main" id="{41B1CCD3-D266-4530-A50D-A9CC8D27FB33}"/>
              </a:ext>
            </a:extLst>
          </p:cNvPr>
          <p:cNvGrpSpPr/>
          <p:nvPr/>
        </p:nvGrpSpPr>
        <p:grpSpPr>
          <a:xfrm>
            <a:off x="0" y="0"/>
            <a:ext cx="18287996" cy="10807302"/>
            <a:chOff x="0" y="0"/>
            <a:chExt cx="17733577" cy="11639675"/>
          </a:xfrm>
        </p:grpSpPr>
        <p:grpSp>
          <p:nvGrpSpPr>
            <p:cNvPr id="20" name="Group 9">
              <a:extLst>
                <a:ext uri="{FF2B5EF4-FFF2-40B4-BE49-F238E27FC236}">
                  <a16:creationId xmlns:a16="http://schemas.microsoft.com/office/drawing/2014/main" id="{65DD619A-6ED6-46DA-AD71-43F0F833B7BE}"/>
                </a:ext>
              </a:extLst>
            </p:cNvPr>
            <p:cNvGrpSpPr/>
            <p:nvPr/>
          </p:nvGrpSpPr>
          <p:grpSpPr>
            <a:xfrm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9B069D41-7D63-40C6-B79C-AB9F5BA21726}"/>
                  </a:ext>
                </a:extLst>
              </p:cNvPr>
              <p:cNvSpPr/>
              <p:nvPr/>
            </p:nvSpPr>
            <p:spPr>
              <a:xfrm>
                <a:off x="0" y="0"/>
                <a:ext cx="2828119" cy="1629893"/>
              </a:xfrm>
              <a:custGeom>
                <a:avLst/>
                <a:gdLst/>
                <a:ahLst/>
                <a:cxnLst/>
                <a:rect l="l" t="t" r="r" b="b"/>
                <a:pathLst>
                  <a:path w="2828119" h="1629893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23" name="TextBox 11">
                <a:extLst>
                  <a:ext uri="{FF2B5EF4-FFF2-40B4-BE49-F238E27FC236}">
                    <a16:creationId xmlns:a16="http://schemas.microsoft.com/office/drawing/2014/main" id="{6EB0967C-001E-4515-9A05-0CE37D2BD52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2828119" cy="1658468"/>
              </a:xfrm>
              <a:prstGeom prst="rect">
                <a:avLst/>
              </a:prstGeom>
            </p:spPr>
            <p:txBody>
              <a:bodyPr lIns="69762" tIns="69762" rIns="69762" bIns="69762" rtlCol="0" anchor="ctr"/>
              <a:lstStyle/>
              <a:p>
                <a:pPr algn="ctr">
                  <a:lnSpc>
                    <a:spcPts val="2579"/>
                  </a:lnSpc>
                </a:pPr>
                <a:endParaRPr/>
              </a:p>
            </p:txBody>
          </p:sp>
        </p:grp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1330267C-EC12-4330-A587-BBF32B360987}"/>
                </a:ext>
              </a:extLst>
            </p:cNvPr>
            <p:cNvSpPr/>
            <p:nvPr/>
          </p:nvSpPr>
          <p:spPr>
            <a:xfrm>
              <a:off x="0" y="0"/>
              <a:ext cx="17733577" cy="11639675"/>
            </a:xfrm>
            <a:custGeom>
              <a:avLst/>
              <a:gdLst/>
              <a:ahLst/>
              <a:cxnLst/>
              <a:rect l="l" t="t" r="r" b="b"/>
              <a:pathLst>
                <a:path w="17733577" h="11639675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Freeform 20">
            <a:extLst>
              <a:ext uri="{FF2B5EF4-FFF2-40B4-BE49-F238E27FC236}">
                <a16:creationId xmlns:a16="http://schemas.microsoft.com/office/drawing/2014/main" id="{7F87D594-D289-49DE-8831-05EECFEC9DA6}"/>
              </a:ext>
            </a:extLst>
          </p:cNvPr>
          <p:cNvSpPr/>
          <p:nvPr/>
        </p:nvSpPr>
        <p:spPr>
          <a:xfrm>
            <a:off x="685800" y="26670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F1765AA2-5C5A-4C64-A789-E3DCE552EFB5}"/>
              </a:ext>
            </a:extLst>
          </p:cNvPr>
          <p:cNvSpPr txBox="1"/>
          <p:nvPr/>
        </p:nvSpPr>
        <p:spPr>
          <a:xfrm>
            <a:off x="5791200" y="956202"/>
            <a:ext cx="5974060" cy="42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3200" dirty="0" err="1">
                <a:solidFill>
                  <a:srgbClr val="0D0D0D"/>
                </a:solidFill>
                <a:latin typeface="Titillium Web"/>
                <a:ea typeface="Titillium Web"/>
                <a:cs typeface="Titillium Web"/>
                <a:sym typeface="Titillium Web"/>
              </a:rPr>
              <a:t>Lợi</a:t>
            </a:r>
            <a:r>
              <a:rPr lang="en-US" sz="3200" dirty="0">
                <a:solidFill>
                  <a:srgbClr val="0D0D0D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sz="3200" dirty="0" err="1">
                <a:solidFill>
                  <a:srgbClr val="0D0D0D"/>
                </a:solidFill>
                <a:latin typeface="Titillium Web"/>
                <a:ea typeface="Titillium Web"/>
                <a:cs typeface="Titillium Web"/>
                <a:sym typeface="Titillium Web"/>
              </a:rPr>
              <a:t>ích</a:t>
            </a:r>
            <a:endParaRPr lang="en-US" sz="3200" dirty="0">
              <a:solidFill>
                <a:srgbClr val="0D0D0D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3188E3-2716-4D9B-8DD2-5A27005B96D3}"/>
              </a:ext>
            </a:extLst>
          </p:cNvPr>
          <p:cNvSpPr txBox="1"/>
          <p:nvPr/>
        </p:nvSpPr>
        <p:spPr>
          <a:xfrm>
            <a:off x="914400" y="2247900"/>
            <a:ext cx="9448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Gửi tin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không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tiền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Gửi đ</a:t>
            </a:r>
            <a:r>
              <a:rPr lang="vi-V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word,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hình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video,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xúc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để làm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chat,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đấy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F2801AC-751B-400F-B4EC-E87B6C493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5260" y="1904019"/>
            <a:ext cx="4800600" cy="8229600"/>
          </a:xfrm>
          <a:prstGeom prst="rect">
            <a:avLst/>
          </a:prstGeom>
        </p:spPr>
      </p:pic>
      <p:sp>
        <p:nvSpPr>
          <p:cNvPr id="11" name="Freeform 7">
            <a:hlinkClick r:id="rId7" action="ppaction://hlinksldjump"/>
            <a:extLst>
              <a:ext uri="{FF2B5EF4-FFF2-40B4-BE49-F238E27FC236}">
                <a16:creationId xmlns:a16="http://schemas.microsoft.com/office/drawing/2014/main" id="{34A61765-591F-4DFD-BD32-B8B776C242B6}"/>
              </a:ext>
            </a:extLst>
          </p:cNvPr>
          <p:cNvSpPr/>
          <p:nvPr/>
        </p:nvSpPr>
        <p:spPr>
          <a:xfrm>
            <a:off x="413258" y="1008042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21717" h="309769">
                <a:moveTo>
                  <a:pt x="0" y="0"/>
                </a:moveTo>
                <a:lnTo>
                  <a:pt x="521717" y="0"/>
                </a:lnTo>
                <a:lnTo>
                  <a:pt x="521717" y="309769"/>
                </a:lnTo>
                <a:lnTo>
                  <a:pt x="0" y="3097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8">
            <a:extLst>
              <a:ext uri="{FF2B5EF4-FFF2-40B4-BE49-F238E27FC236}">
                <a16:creationId xmlns:a16="http://schemas.microsoft.com/office/drawing/2014/main" id="{0004076A-5627-4850-895A-3FED74881264}"/>
              </a:ext>
            </a:extLst>
          </p:cNvPr>
          <p:cNvGrpSpPr/>
          <p:nvPr/>
        </p:nvGrpSpPr>
        <p:grpSpPr>
          <a:xfrm>
            <a:off x="0" y="0"/>
            <a:ext cx="18287996" cy="10807302"/>
            <a:chOff x="0" y="0"/>
            <a:chExt cx="17733577" cy="11639675"/>
          </a:xfrm>
        </p:grpSpPr>
        <p:grpSp>
          <p:nvGrpSpPr>
            <p:cNvPr id="32" name="Group 9">
              <a:extLst>
                <a:ext uri="{FF2B5EF4-FFF2-40B4-BE49-F238E27FC236}">
                  <a16:creationId xmlns:a16="http://schemas.microsoft.com/office/drawing/2014/main" id="{09BBC8D2-85EF-4BF2-9CF9-47716E79EC14}"/>
                </a:ext>
              </a:extLst>
            </p:cNvPr>
            <p:cNvGrpSpPr/>
            <p:nvPr/>
          </p:nvGrpSpPr>
          <p:grpSpPr>
            <a:xfrm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id="34" name="Freeform 10">
                <a:extLst>
                  <a:ext uri="{FF2B5EF4-FFF2-40B4-BE49-F238E27FC236}">
                    <a16:creationId xmlns:a16="http://schemas.microsoft.com/office/drawing/2014/main" id="{68778CC0-B6D0-470D-B977-56C46094C1B4}"/>
                  </a:ext>
                </a:extLst>
              </p:cNvPr>
              <p:cNvSpPr/>
              <p:nvPr/>
            </p:nvSpPr>
            <p:spPr>
              <a:xfrm>
                <a:off x="0" y="0"/>
                <a:ext cx="2828119" cy="1629893"/>
              </a:xfrm>
              <a:custGeom>
                <a:avLst/>
                <a:gdLst/>
                <a:ahLst/>
                <a:cxnLst/>
                <a:rect l="l" t="t" r="r" b="b"/>
                <a:pathLst>
                  <a:path w="2828119" h="1629893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35" name="TextBox 11">
                <a:extLst>
                  <a:ext uri="{FF2B5EF4-FFF2-40B4-BE49-F238E27FC236}">
                    <a16:creationId xmlns:a16="http://schemas.microsoft.com/office/drawing/2014/main" id="{39D2255F-D439-4FA0-9FC5-345040A36CE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2828119" cy="1658468"/>
              </a:xfrm>
              <a:prstGeom prst="rect">
                <a:avLst/>
              </a:prstGeom>
            </p:spPr>
            <p:txBody>
              <a:bodyPr lIns="69762" tIns="69762" rIns="69762" bIns="69762" rtlCol="0" anchor="ctr"/>
              <a:lstStyle/>
              <a:p>
                <a:pPr algn="ctr">
                  <a:lnSpc>
                    <a:spcPts val="2579"/>
                  </a:lnSpc>
                </a:pPr>
                <a:endParaRPr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E6D8668-E598-41B7-9333-F051F5044659}"/>
                </a:ext>
              </a:extLst>
            </p:cNvPr>
            <p:cNvSpPr/>
            <p:nvPr/>
          </p:nvSpPr>
          <p:spPr>
            <a:xfrm>
              <a:off x="0" y="0"/>
              <a:ext cx="17733577" cy="11639675"/>
            </a:xfrm>
            <a:custGeom>
              <a:avLst/>
              <a:gdLst/>
              <a:ahLst/>
              <a:cxnLst/>
              <a:rect l="l" t="t" r="r" b="b"/>
              <a:pathLst>
                <a:path w="17733577" h="11639675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6" name="Freeform 20">
            <a:extLst>
              <a:ext uri="{FF2B5EF4-FFF2-40B4-BE49-F238E27FC236}">
                <a16:creationId xmlns:a16="http://schemas.microsoft.com/office/drawing/2014/main" id="{4AE7EB09-4007-442F-9844-33512F71C54D}"/>
              </a:ext>
            </a:extLst>
          </p:cNvPr>
          <p:cNvSpPr/>
          <p:nvPr/>
        </p:nvSpPr>
        <p:spPr>
          <a:xfrm>
            <a:off x="685800" y="26670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2FAE28-F07B-4A27-B5FB-544FC2A01820}"/>
              </a:ext>
            </a:extLst>
          </p:cNvPr>
          <p:cNvSpPr txBox="1"/>
          <p:nvPr/>
        </p:nvSpPr>
        <p:spPr>
          <a:xfrm>
            <a:off x="5334000" y="810571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8" name="Table 7">
            <a:extLst>
              <a:ext uri="{FF2B5EF4-FFF2-40B4-BE49-F238E27FC236}">
                <a16:creationId xmlns:a16="http://schemas.microsoft.com/office/drawing/2014/main" id="{67419A78-5369-4ECA-AA03-D752068C3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277666"/>
              </p:ext>
            </p:extLst>
          </p:nvPr>
        </p:nvGraphicFramePr>
        <p:xfrm>
          <a:off x="3695699" y="2161752"/>
          <a:ext cx="9753602" cy="7504568"/>
        </p:xfrm>
        <a:graphic>
          <a:graphicData uri="http://schemas.openxmlformats.org/drawingml/2006/table">
            <a:tbl>
              <a:tblPr/>
              <a:tblGrid>
                <a:gridCol w="1805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8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2328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4000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"/>
                        </a:rPr>
                        <a:t>Tuần 1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52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hoạch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2448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4000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"/>
                          <a:cs typeface="Times New Roman" panose="02020603050405020304" pitchFamily="18" charset="0"/>
                          <a:sym typeface="Titillium Web"/>
                        </a:rPr>
                        <a:t>Tuần 2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4D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Xong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diện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chủ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2448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4000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"/>
                          <a:cs typeface="Times New Roman" panose="02020603050405020304" pitchFamily="18" charset="0"/>
                          <a:sym typeface="Titillium Web"/>
                        </a:rPr>
                        <a:t>Tuần 3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4D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Xong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giao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diện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trang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đăng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nhập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,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đăng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ký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2448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4000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"/>
                        </a:rPr>
                        <a:t>Tuần 4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4E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ký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2448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4000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"/>
                        </a:rPr>
                        <a:t>Tuần 5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7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Làm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powerpoint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và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 thêm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một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 số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tính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năng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khác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448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4000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"/>
                        </a:rPr>
                        <a:t>Tuần 6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3DD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Sửa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lỗi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khó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Freeform 7">
            <a:hlinkClick r:id="rId6" action="ppaction://hlinksldjump"/>
            <a:extLst>
              <a:ext uri="{FF2B5EF4-FFF2-40B4-BE49-F238E27FC236}">
                <a16:creationId xmlns:a16="http://schemas.microsoft.com/office/drawing/2014/main" id="{4BBCA9FA-3DDA-4472-9707-FD0A35651B49}"/>
              </a:ext>
            </a:extLst>
          </p:cNvPr>
          <p:cNvSpPr/>
          <p:nvPr/>
        </p:nvSpPr>
        <p:spPr>
          <a:xfrm>
            <a:off x="413258" y="1008042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21717" h="309769">
                <a:moveTo>
                  <a:pt x="0" y="0"/>
                </a:moveTo>
                <a:lnTo>
                  <a:pt x="521717" y="0"/>
                </a:lnTo>
                <a:lnTo>
                  <a:pt x="521717" y="309769"/>
                </a:lnTo>
                <a:lnTo>
                  <a:pt x="0" y="309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0" y="-144661"/>
            <a:ext cx="18288000" cy="6959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grpSp>
        <p:nvGrpSpPr>
          <p:cNvPr id="22" name="Group 8">
            <a:extLst>
              <a:ext uri="{FF2B5EF4-FFF2-40B4-BE49-F238E27FC236}">
                <a16:creationId xmlns:a16="http://schemas.microsoft.com/office/drawing/2014/main" id="{F3F0ACFE-7552-4C56-9293-B38548C6A78F}"/>
              </a:ext>
            </a:extLst>
          </p:cNvPr>
          <p:cNvGrpSpPr/>
          <p:nvPr/>
        </p:nvGrpSpPr>
        <p:grpSpPr>
          <a:xfrm>
            <a:off x="0" y="0"/>
            <a:ext cx="18287996" cy="10807302"/>
            <a:chOff x="0" y="0"/>
            <a:chExt cx="17733577" cy="11639675"/>
          </a:xfrm>
        </p:grpSpPr>
        <p:grpSp>
          <p:nvGrpSpPr>
            <p:cNvPr id="23" name="Group 9">
              <a:extLst>
                <a:ext uri="{FF2B5EF4-FFF2-40B4-BE49-F238E27FC236}">
                  <a16:creationId xmlns:a16="http://schemas.microsoft.com/office/drawing/2014/main" id="{2AE56A43-FC52-45ED-973C-D3A53E889E51}"/>
                </a:ext>
              </a:extLst>
            </p:cNvPr>
            <p:cNvGrpSpPr/>
            <p:nvPr/>
          </p:nvGrpSpPr>
          <p:grpSpPr>
            <a:xfrm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BA4EC5D9-58EC-4C73-8FC9-C6AC2F9FB64A}"/>
                  </a:ext>
                </a:extLst>
              </p:cNvPr>
              <p:cNvSpPr/>
              <p:nvPr/>
            </p:nvSpPr>
            <p:spPr>
              <a:xfrm>
                <a:off x="0" y="0"/>
                <a:ext cx="2828119" cy="1629893"/>
              </a:xfrm>
              <a:custGeom>
                <a:avLst/>
                <a:gdLst/>
                <a:ahLst/>
                <a:cxnLst/>
                <a:rect l="l" t="t" r="r" b="b"/>
                <a:pathLst>
                  <a:path w="2828119" h="1629893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26" name="TextBox 11">
                <a:extLst>
                  <a:ext uri="{FF2B5EF4-FFF2-40B4-BE49-F238E27FC236}">
                    <a16:creationId xmlns:a16="http://schemas.microsoft.com/office/drawing/2014/main" id="{5C6AF0F9-FD3E-4B01-996B-C322194343F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2828119" cy="1658468"/>
              </a:xfrm>
              <a:prstGeom prst="rect">
                <a:avLst/>
              </a:prstGeom>
            </p:spPr>
            <p:txBody>
              <a:bodyPr lIns="69762" tIns="69762" rIns="69762" bIns="69762" rtlCol="0" anchor="ctr"/>
              <a:lstStyle/>
              <a:p>
                <a:pPr algn="ctr">
                  <a:lnSpc>
                    <a:spcPts val="2579"/>
                  </a:lnSpc>
                </a:pPr>
                <a:endParaRPr/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AD77AB4-0562-47F2-85BF-5CEAA6C3B029}"/>
                </a:ext>
              </a:extLst>
            </p:cNvPr>
            <p:cNvSpPr/>
            <p:nvPr/>
          </p:nvSpPr>
          <p:spPr>
            <a:xfrm>
              <a:off x="0" y="0"/>
              <a:ext cx="17733577" cy="11639675"/>
            </a:xfrm>
            <a:custGeom>
              <a:avLst/>
              <a:gdLst/>
              <a:ahLst/>
              <a:cxnLst/>
              <a:rect l="l" t="t" r="r" b="b"/>
              <a:pathLst>
                <a:path w="17733577" h="11639675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7" name="Freeform 20">
            <a:extLst>
              <a:ext uri="{FF2B5EF4-FFF2-40B4-BE49-F238E27FC236}">
                <a16:creationId xmlns:a16="http://schemas.microsoft.com/office/drawing/2014/main" id="{88B21B27-B1A4-425A-96D4-EF53D4E008ED}"/>
              </a:ext>
            </a:extLst>
          </p:cNvPr>
          <p:cNvSpPr/>
          <p:nvPr/>
        </p:nvSpPr>
        <p:spPr>
          <a:xfrm>
            <a:off x="685800" y="26670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6FE1E3-7819-45EE-844D-E43F153D00B3}"/>
              </a:ext>
            </a:extLst>
          </p:cNvPr>
          <p:cNvSpPr txBox="1"/>
          <p:nvPr/>
        </p:nvSpPr>
        <p:spPr>
          <a:xfrm>
            <a:off x="5334000" y="810571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FFE2BCE-B447-4509-B40B-DC4EB1547D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80"/>
          <a:stretch/>
        </p:blipFill>
        <p:spPr>
          <a:xfrm>
            <a:off x="254655" y="1560355"/>
            <a:ext cx="17728546" cy="8993345"/>
          </a:xfrm>
          <a:prstGeom prst="rect">
            <a:avLst/>
          </a:prstGeom>
        </p:spPr>
      </p:pic>
      <p:sp>
        <p:nvSpPr>
          <p:cNvPr id="11" name="Freeform 7">
            <a:hlinkClick r:id="rId7" action="ppaction://hlinksldjump"/>
            <a:extLst>
              <a:ext uri="{FF2B5EF4-FFF2-40B4-BE49-F238E27FC236}">
                <a16:creationId xmlns:a16="http://schemas.microsoft.com/office/drawing/2014/main" id="{4077AC40-9FB6-4A8C-9084-C2636D6199A3}"/>
              </a:ext>
            </a:extLst>
          </p:cNvPr>
          <p:cNvSpPr/>
          <p:nvPr/>
        </p:nvSpPr>
        <p:spPr>
          <a:xfrm>
            <a:off x="413258" y="1008042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21717" h="309769">
                <a:moveTo>
                  <a:pt x="0" y="0"/>
                </a:moveTo>
                <a:lnTo>
                  <a:pt x="521717" y="0"/>
                </a:lnTo>
                <a:lnTo>
                  <a:pt x="521717" y="309769"/>
                </a:lnTo>
                <a:lnTo>
                  <a:pt x="0" y="3097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8">
            <a:extLst>
              <a:ext uri="{FF2B5EF4-FFF2-40B4-BE49-F238E27FC236}">
                <a16:creationId xmlns:a16="http://schemas.microsoft.com/office/drawing/2014/main" id="{8008F249-3E0E-45B7-A9BC-1B231E2DABE7}"/>
              </a:ext>
            </a:extLst>
          </p:cNvPr>
          <p:cNvGrpSpPr/>
          <p:nvPr/>
        </p:nvGrpSpPr>
        <p:grpSpPr>
          <a:xfrm>
            <a:off x="0" y="0"/>
            <a:ext cx="18287996" cy="10807302"/>
            <a:chOff x="0" y="0"/>
            <a:chExt cx="17733577" cy="11639675"/>
          </a:xfrm>
        </p:grpSpPr>
        <p:grpSp>
          <p:nvGrpSpPr>
            <p:cNvPr id="31" name="Group 9">
              <a:extLst>
                <a:ext uri="{FF2B5EF4-FFF2-40B4-BE49-F238E27FC236}">
                  <a16:creationId xmlns:a16="http://schemas.microsoft.com/office/drawing/2014/main" id="{C581BF8F-6D1C-46ED-9A36-82AFD24236E9}"/>
                </a:ext>
              </a:extLst>
            </p:cNvPr>
            <p:cNvGrpSpPr/>
            <p:nvPr/>
          </p:nvGrpSpPr>
          <p:grpSpPr>
            <a:xfrm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E99BB88A-C96B-4B7D-9EDF-36F2A4BFD453}"/>
                  </a:ext>
                </a:extLst>
              </p:cNvPr>
              <p:cNvSpPr/>
              <p:nvPr/>
            </p:nvSpPr>
            <p:spPr>
              <a:xfrm>
                <a:off x="0" y="0"/>
                <a:ext cx="2828119" cy="1629893"/>
              </a:xfrm>
              <a:custGeom>
                <a:avLst/>
                <a:gdLst/>
                <a:ahLst/>
                <a:cxnLst/>
                <a:rect l="l" t="t" r="r" b="b"/>
                <a:pathLst>
                  <a:path w="2828119" h="1629893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34" name="TextBox 11">
                <a:extLst>
                  <a:ext uri="{FF2B5EF4-FFF2-40B4-BE49-F238E27FC236}">
                    <a16:creationId xmlns:a16="http://schemas.microsoft.com/office/drawing/2014/main" id="{294B6EF8-5BF6-458E-87D6-9639706D741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2828119" cy="1658468"/>
              </a:xfrm>
              <a:prstGeom prst="rect">
                <a:avLst/>
              </a:prstGeom>
            </p:spPr>
            <p:txBody>
              <a:bodyPr lIns="69762" tIns="69762" rIns="69762" bIns="69762" rtlCol="0" anchor="ctr"/>
              <a:lstStyle/>
              <a:p>
                <a:pPr algn="ctr">
                  <a:lnSpc>
                    <a:spcPts val="2579"/>
                  </a:lnSpc>
                </a:pPr>
                <a:endParaRPr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9A5C4AA3-4F2F-4E4D-9A99-674F7D5F0676}"/>
                </a:ext>
              </a:extLst>
            </p:cNvPr>
            <p:cNvSpPr/>
            <p:nvPr/>
          </p:nvSpPr>
          <p:spPr>
            <a:xfrm>
              <a:off x="0" y="0"/>
              <a:ext cx="17733577" cy="11639675"/>
            </a:xfrm>
            <a:custGeom>
              <a:avLst/>
              <a:gdLst/>
              <a:ahLst/>
              <a:cxnLst/>
              <a:rect l="l" t="t" r="r" b="b"/>
              <a:pathLst>
                <a:path w="17733577" h="11639675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5" name="Freeform 20">
            <a:extLst>
              <a:ext uri="{FF2B5EF4-FFF2-40B4-BE49-F238E27FC236}">
                <a16:creationId xmlns:a16="http://schemas.microsoft.com/office/drawing/2014/main" id="{A82365C8-5AEE-438D-84A9-E0B0230668A6}"/>
              </a:ext>
            </a:extLst>
          </p:cNvPr>
          <p:cNvSpPr/>
          <p:nvPr/>
        </p:nvSpPr>
        <p:spPr>
          <a:xfrm>
            <a:off x="685800" y="26670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749B6A-BE60-4684-8DA2-9428344EFE6D}"/>
              </a:ext>
            </a:extLst>
          </p:cNvPr>
          <p:cNvSpPr txBox="1"/>
          <p:nvPr/>
        </p:nvSpPr>
        <p:spPr>
          <a:xfrm>
            <a:off x="5334000" y="810571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Cần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5B660F-280E-4ED5-BA7C-F2D1A6824AA8}"/>
              </a:ext>
            </a:extLst>
          </p:cNvPr>
          <p:cNvSpPr txBox="1"/>
          <p:nvPr/>
        </p:nvSpPr>
        <p:spPr>
          <a:xfrm>
            <a:off x="4419600" y="2625683"/>
            <a:ext cx="8305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Cần làm thêm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responsive để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không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Cần thêm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48C2250-86F4-44EF-9BE7-11B3B9FF3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41" y="1007719"/>
            <a:ext cx="521717" cy="309769"/>
          </a:xfrm>
          <a:prstGeom prst="rect">
            <a:avLst/>
          </a:prstGeom>
        </p:spPr>
      </p:pic>
      <p:sp>
        <p:nvSpPr>
          <p:cNvPr id="11" name="Freeform 7">
            <a:hlinkClick r:id="rId7" action="ppaction://hlinksldjump"/>
            <a:extLst>
              <a:ext uri="{FF2B5EF4-FFF2-40B4-BE49-F238E27FC236}">
                <a16:creationId xmlns:a16="http://schemas.microsoft.com/office/drawing/2014/main" id="{ED62281C-AA7F-4575-B860-68896BFB078C}"/>
              </a:ext>
            </a:extLst>
          </p:cNvPr>
          <p:cNvSpPr/>
          <p:nvPr/>
        </p:nvSpPr>
        <p:spPr>
          <a:xfrm>
            <a:off x="413258" y="1008042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21717" h="309769">
                <a:moveTo>
                  <a:pt x="0" y="0"/>
                </a:moveTo>
                <a:lnTo>
                  <a:pt x="521717" y="0"/>
                </a:lnTo>
                <a:lnTo>
                  <a:pt x="521717" y="309769"/>
                </a:lnTo>
                <a:lnTo>
                  <a:pt x="0" y="3097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274</Words>
  <Application>Microsoft Office PowerPoint</Application>
  <PresentationFormat>Custom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Titillium Web</vt:lpstr>
      <vt:lpstr>Wingdings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Design Portfolio Presentation in Pink Purple Orange Digitalism Style</dc:title>
  <cp:lastModifiedBy>Ngọc Ánh Trương</cp:lastModifiedBy>
  <cp:revision>18</cp:revision>
  <dcterms:created xsi:type="dcterms:W3CDTF">2006-08-16T00:00:00Z</dcterms:created>
  <dcterms:modified xsi:type="dcterms:W3CDTF">2024-07-21T07:47:57Z</dcterms:modified>
  <dc:identifier>DAGLZQt_QHI</dc:identifier>
</cp:coreProperties>
</file>